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1" r:id="rId4"/>
    <p:sldId id="274" r:id="rId5"/>
    <p:sldId id="259" r:id="rId6"/>
    <p:sldId id="275" r:id="rId7"/>
    <p:sldId id="268" r:id="rId8"/>
    <p:sldId id="270" r:id="rId9"/>
    <p:sldId id="276" r:id="rId10"/>
    <p:sldId id="277" r:id="rId11"/>
    <p:sldId id="269" r:id="rId12"/>
    <p:sldId id="278" r:id="rId13"/>
    <p:sldId id="279" r:id="rId14"/>
    <p:sldId id="280" r:id="rId15"/>
    <p:sldId id="271" r:id="rId16"/>
    <p:sldId id="282" r:id="rId1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2" y="7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26/08/2024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26/08/2024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26/08/2024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26/08/2024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26/08/2024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26/08/2024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26/08/2024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26/08/2024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26/08/2024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26/08/2024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5" name="Title 1"/>
          <p:cNvSpPr txBox="1">
            <a:spLocks/>
          </p:cNvSpPr>
          <p:nvPr/>
        </p:nvSpPr>
        <p:spPr bwMode="auto">
          <a:xfrm>
            <a:off x="0" y="697237"/>
            <a:ext cx="9144000" cy="292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7930" tIns="38965" rIns="77930" bIns="38965" anchor="ctr"/>
          <a:lstStyle>
            <a:lvl1pPr algn="l" rtl="0" eaLnBrk="0" fontAlgn="base" hangingPunct="0">
              <a:spcBef>
                <a:spcPct val="0"/>
              </a:spcBef>
              <a:spcAft>
                <a:spcPct val="0"/>
              </a:spcAft>
              <a:defRPr sz="6100"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7500">
                <a:solidFill>
                  <a:schemeClr val="tx1"/>
                </a:solidFill>
                <a:latin typeface="Calibri" pitchFamily="34" charset="0"/>
              </a:defRPr>
            </a:lvl2pPr>
            <a:lvl3pPr algn="ctr" rtl="0" eaLnBrk="0" fontAlgn="base" hangingPunct="0">
              <a:spcBef>
                <a:spcPct val="0"/>
              </a:spcBef>
              <a:spcAft>
                <a:spcPct val="0"/>
              </a:spcAft>
              <a:defRPr sz="7500">
                <a:solidFill>
                  <a:schemeClr val="tx1"/>
                </a:solidFill>
                <a:latin typeface="Calibri" pitchFamily="34" charset="0"/>
              </a:defRPr>
            </a:lvl3pPr>
            <a:lvl4pPr algn="ctr" rtl="0" eaLnBrk="0" fontAlgn="base" hangingPunct="0">
              <a:spcBef>
                <a:spcPct val="0"/>
              </a:spcBef>
              <a:spcAft>
                <a:spcPct val="0"/>
              </a:spcAft>
              <a:defRPr sz="7500">
                <a:solidFill>
                  <a:schemeClr val="tx1"/>
                </a:solidFill>
                <a:latin typeface="Calibri" pitchFamily="34" charset="0"/>
              </a:defRPr>
            </a:lvl4pPr>
            <a:lvl5pPr algn="ctr" rtl="0" eaLnBrk="0" fontAlgn="base" hangingPunct="0">
              <a:spcBef>
                <a:spcPct val="0"/>
              </a:spcBef>
              <a:spcAft>
                <a:spcPct val="0"/>
              </a:spcAft>
              <a:defRPr sz="7500">
                <a:solidFill>
                  <a:schemeClr val="tx1"/>
                </a:solidFill>
                <a:latin typeface="Calibri" pitchFamily="34" charset="0"/>
              </a:defRPr>
            </a:lvl5pPr>
            <a:lvl6pPr marL="779297" algn="ctr" rtl="0" fontAlgn="base">
              <a:spcBef>
                <a:spcPct val="0"/>
              </a:spcBef>
              <a:spcAft>
                <a:spcPct val="0"/>
              </a:spcAft>
              <a:defRPr sz="7500">
                <a:solidFill>
                  <a:schemeClr val="tx1"/>
                </a:solidFill>
                <a:latin typeface="Calibri" pitchFamily="34" charset="0"/>
              </a:defRPr>
            </a:lvl6pPr>
            <a:lvl7pPr marL="1558595" algn="ctr" rtl="0" fontAlgn="base">
              <a:spcBef>
                <a:spcPct val="0"/>
              </a:spcBef>
              <a:spcAft>
                <a:spcPct val="0"/>
              </a:spcAft>
              <a:defRPr sz="7500">
                <a:solidFill>
                  <a:schemeClr val="tx1"/>
                </a:solidFill>
                <a:latin typeface="Calibri" pitchFamily="34" charset="0"/>
              </a:defRPr>
            </a:lvl7pPr>
            <a:lvl8pPr marL="2337892" algn="ctr" rtl="0" fontAlgn="base">
              <a:spcBef>
                <a:spcPct val="0"/>
              </a:spcBef>
              <a:spcAft>
                <a:spcPct val="0"/>
              </a:spcAft>
              <a:defRPr sz="7500">
                <a:solidFill>
                  <a:schemeClr val="tx1"/>
                </a:solidFill>
                <a:latin typeface="Calibri" pitchFamily="34" charset="0"/>
              </a:defRPr>
            </a:lvl8pPr>
            <a:lvl9pPr marL="3117190" algn="ctr" rtl="0" fontAlgn="base">
              <a:spcBef>
                <a:spcPct val="0"/>
              </a:spcBef>
              <a:spcAft>
                <a:spcPct val="0"/>
              </a:spcAft>
              <a:defRPr sz="7500">
                <a:solidFill>
                  <a:schemeClr val="tx1"/>
                </a:solidFill>
                <a:latin typeface="Calibri" pitchFamily="34" charset="0"/>
              </a:defRPr>
            </a:lvl9pPr>
          </a:lstStyle>
          <a:p>
            <a:pPr algn="ctr" eaLnBrk="1" hangingPunct="1">
              <a:defRPr/>
            </a:pPr>
            <a:r>
              <a:rPr lang="en-US" sz="40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ỨNG DỤNG MOBILE DÀNH CHO</a:t>
            </a:r>
            <a:endParaRPr lang="en-US" sz="40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a:p>
            <a:pPr algn="ctr" eaLnBrk="1" hangingPunct="1">
              <a:defRPr/>
            </a:pPr>
            <a:r>
              <a:rPr lang="en-US" sz="40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CÁN BỘ, CÔNG CHỨC</a:t>
            </a:r>
            <a:endParaRPr lang="en-US" sz="40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a:p>
            <a:pPr algn="ctr" eaLnBrk="1" hangingPunct="1">
              <a:defRPr/>
            </a:pPr>
            <a:r>
              <a:rPr lang="en-US" sz="40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TỈNH QUẢNG NGÃI</a:t>
            </a:r>
          </a:p>
        </p:txBody>
      </p:sp>
    </p:spTree>
    <p:extLst>
      <p:ext uri="{BB962C8B-B14F-4D97-AF65-F5344CB8AC3E}">
        <p14:creationId xmlns:p14="http://schemas.microsoft.com/office/powerpoint/2010/main" val="1618740034"/>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Quản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lý</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văn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bản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điều</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hành</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304801" y="819150"/>
            <a:ext cx="2743199" cy="2308324"/>
          </a:xfrm>
          <a:prstGeom prst="rect">
            <a:avLst/>
          </a:prstGeom>
          <a:noFill/>
        </p:spPr>
        <p:txBody>
          <a:bodyPr wrap="square" rtlCol="0">
            <a:spAutoFit/>
          </a:bodyPr>
          <a:lstStyle/>
          <a:p>
            <a:pPr marL="285750" indent="-285750">
              <a:buFont typeface="Arial" panose="020B0604020202020204" pitchFamily="34" charset="0"/>
              <a:buChar char="•"/>
            </a:pPr>
            <a:r>
              <a:rPr lang="en-US" dirty="0" err="1" smtClean="0">
                <a:latin typeface="Arial (Body)"/>
              </a:rPr>
              <a:t>Danh</a:t>
            </a:r>
            <a:r>
              <a:rPr lang="en-US" dirty="0" smtClean="0">
                <a:latin typeface="Arial (Body)"/>
              </a:rPr>
              <a:t> </a:t>
            </a:r>
            <a:r>
              <a:rPr lang="en-US" dirty="0" err="1" smtClean="0">
                <a:latin typeface="Arial (Body)"/>
              </a:rPr>
              <a:t>sách</a:t>
            </a:r>
            <a:r>
              <a:rPr lang="en-US" dirty="0" smtClean="0">
                <a:latin typeface="Arial (Body)"/>
              </a:rPr>
              <a:t> </a:t>
            </a:r>
            <a:r>
              <a:rPr lang="en-US" dirty="0" err="1" smtClean="0">
                <a:latin typeface="Arial (Body)"/>
              </a:rPr>
              <a:t>văn</a:t>
            </a:r>
            <a:r>
              <a:rPr lang="en-US" dirty="0" smtClean="0">
                <a:latin typeface="Arial (Body)"/>
              </a:rPr>
              <a:t> </a:t>
            </a:r>
            <a:r>
              <a:rPr lang="en-US" dirty="0" err="1" smtClean="0">
                <a:latin typeface="Arial (Body)"/>
              </a:rPr>
              <a:t>bản</a:t>
            </a:r>
            <a:r>
              <a:rPr lang="en-US" dirty="0" smtClean="0">
                <a:latin typeface="Arial (Body)"/>
              </a:rPr>
              <a:t> </a:t>
            </a:r>
            <a:r>
              <a:rPr lang="en-US" dirty="0" err="1" smtClean="0">
                <a:latin typeface="Arial (Body)"/>
              </a:rPr>
              <a:t>đi</a:t>
            </a:r>
            <a:endParaRPr lang="en-US" dirty="0">
              <a:latin typeface="Arial (Body)"/>
            </a:endParaRPr>
          </a:p>
          <a:p>
            <a:pPr marL="285750" indent="-285750">
              <a:buFont typeface="Arial" panose="020B0604020202020204" pitchFamily="34" charset="0"/>
              <a:buChar char="•"/>
            </a:pPr>
            <a:r>
              <a:rPr lang="en-US" dirty="0" err="1" smtClean="0">
                <a:latin typeface="Arial (Body)"/>
              </a:rPr>
              <a:t>Xem</a:t>
            </a:r>
            <a:r>
              <a:rPr lang="en-US" dirty="0" smtClean="0">
                <a:latin typeface="Arial (Body)"/>
              </a:rPr>
              <a:t> chi </a:t>
            </a:r>
            <a:r>
              <a:rPr lang="en-US" dirty="0" err="1" smtClean="0">
                <a:latin typeface="Arial (Body)"/>
              </a:rPr>
              <a:t>tiết</a:t>
            </a:r>
            <a:r>
              <a:rPr lang="en-US" dirty="0" smtClean="0">
                <a:latin typeface="Arial (Body)"/>
              </a:rPr>
              <a:t> </a:t>
            </a:r>
            <a:r>
              <a:rPr lang="en-US" dirty="0" err="1" smtClean="0">
                <a:latin typeface="Arial (Body)"/>
              </a:rPr>
              <a:t>văn</a:t>
            </a:r>
            <a:r>
              <a:rPr lang="en-US" dirty="0" smtClean="0">
                <a:latin typeface="Arial (Body)"/>
              </a:rPr>
              <a:t> </a:t>
            </a:r>
            <a:r>
              <a:rPr lang="en-US" dirty="0" err="1" smtClean="0">
                <a:latin typeface="Arial (Body)"/>
              </a:rPr>
              <a:t>bản</a:t>
            </a:r>
            <a:endParaRPr lang="en-US" dirty="0">
              <a:latin typeface="Arial (Body)"/>
            </a:endParaRPr>
          </a:p>
          <a:p>
            <a:pPr marL="285750" indent="-285750">
              <a:buFont typeface="Arial" panose="020B0604020202020204" pitchFamily="34" charset="0"/>
              <a:buChar char="•"/>
            </a:pPr>
            <a:r>
              <a:rPr lang="en-US" dirty="0" err="1" smtClean="0">
                <a:latin typeface="Arial (Body)"/>
              </a:rPr>
              <a:t>Các</a:t>
            </a:r>
            <a:r>
              <a:rPr lang="en-US" dirty="0" smtClean="0">
                <a:latin typeface="Arial (Body)"/>
              </a:rPr>
              <a:t> </a:t>
            </a:r>
            <a:r>
              <a:rPr lang="en-US" dirty="0" err="1" smtClean="0">
                <a:latin typeface="Arial (Body)"/>
              </a:rPr>
              <a:t>thao</a:t>
            </a:r>
            <a:r>
              <a:rPr lang="en-US" dirty="0" smtClean="0">
                <a:latin typeface="Arial (Body)"/>
              </a:rPr>
              <a:t> </a:t>
            </a:r>
            <a:r>
              <a:rPr lang="en-US" dirty="0" err="1" smtClean="0">
                <a:latin typeface="Arial (Body)"/>
              </a:rPr>
              <a:t>tác</a:t>
            </a:r>
            <a:r>
              <a:rPr lang="en-US" dirty="0" smtClean="0">
                <a:latin typeface="Arial (Body)"/>
              </a:rPr>
              <a:t> </a:t>
            </a:r>
            <a:r>
              <a:rPr lang="en-US" dirty="0" err="1" smtClean="0">
                <a:latin typeface="Arial (Body)"/>
              </a:rPr>
              <a:t>xử</a:t>
            </a:r>
            <a:r>
              <a:rPr lang="en-US" dirty="0" smtClean="0">
                <a:latin typeface="Arial (Body)"/>
              </a:rPr>
              <a:t> </a:t>
            </a:r>
            <a:r>
              <a:rPr lang="en-US" dirty="0" err="1" smtClean="0">
                <a:latin typeface="Arial (Body)"/>
              </a:rPr>
              <a:t>lý</a:t>
            </a:r>
            <a:r>
              <a:rPr lang="en-US" dirty="0" smtClean="0">
                <a:latin typeface="Arial (Body)"/>
              </a:rPr>
              <a:t> </a:t>
            </a:r>
            <a:r>
              <a:rPr lang="en-US" dirty="0" err="1" smtClean="0">
                <a:latin typeface="Arial (Body)"/>
              </a:rPr>
              <a:t>văn</a:t>
            </a:r>
            <a:r>
              <a:rPr lang="en-US" dirty="0" smtClean="0">
                <a:latin typeface="Arial (Body)"/>
              </a:rPr>
              <a:t> </a:t>
            </a:r>
            <a:r>
              <a:rPr lang="en-US" dirty="0" err="1" smtClean="0">
                <a:latin typeface="Arial (Body)"/>
              </a:rPr>
              <a:t>bản</a:t>
            </a:r>
            <a:r>
              <a:rPr lang="en-US" dirty="0" smtClean="0">
                <a:latin typeface="Arial (Body)"/>
              </a:rPr>
              <a:t>:</a:t>
            </a:r>
          </a:p>
          <a:p>
            <a:pPr marL="742950" lvl="1" indent="-285750">
              <a:buFont typeface="Arial" panose="020B0604020202020204" pitchFamily="34" charset="0"/>
              <a:buChar char="•"/>
            </a:pPr>
            <a:r>
              <a:rPr lang="en-US" dirty="0" err="1" smtClean="0">
                <a:latin typeface="Arial (Body)"/>
              </a:rPr>
              <a:t>Chuyển</a:t>
            </a:r>
            <a:r>
              <a:rPr lang="en-US" dirty="0" smtClean="0">
                <a:latin typeface="Arial (Body)"/>
              </a:rPr>
              <a:t> </a:t>
            </a:r>
            <a:r>
              <a:rPr lang="en-US" dirty="0" err="1" smtClean="0">
                <a:latin typeface="Arial (Body)"/>
              </a:rPr>
              <a:t>xử</a:t>
            </a:r>
            <a:r>
              <a:rPr lang="en-US" dirty="0" smtClean="0">
                <a:latin typeface="Arial (Body)"/>
              </a:rPr>
              <a:t> </a:t>
            </a:r>
            <a:r>
              <a:rPr lang="en-US" dirty="0" err="1" smtClean="0">
                <a:latin typeface="Arial (Body)"/>
              </a:rPr>
              <a:t>lý</a:t>
            </a:r>
            <a:r>
              <a:rPr lang="en-US" dirty="0" smtClean="0">
                <a:latin typeface="Arial (Body)"/>
              </a:rPr>
              <a:t>; </a:t>
            </a:r>
          </a:p>
          <a:p>
            <a:pPr marL="742950" lvl="1" indent="-285750">
              <a:buFont typeface="Arial" panose="020B0604020202020204" pitchFamily="34" charset="0"/>
              <a:buChar char="•"/>
            </a:pPr>
            <a:r>
              <a:rPr lang="en-US" dirty="0" smtClean="0">
                <a:latin typeface="Arial (Body)"/>
              </a:rPr>
              <a:t>Xin ý </a:t>
            </a:r>
            <a:r>
              <a:rPr lang="en-US" dirty="0" err="1" smtClean="0">
                <a:latin typeface="Arial (Body)"/>
              </a:rPr>
              <a:t>kiến</a:t>
            </a:r>
            <a:r>
              <a:rPr lang="en-US" dirty="0" smtClean="0">
                <a:latin typeface="Arial (Body)"/>
              </a:rPr>
              <a:t>; </a:t>
            </a:r>
          </a:p>
          <a:p>
            <a:pPr marL="742950" lvl="1" indent="-285750">
              <a:buFont typeface="Arial" panose="020B0604020202020204" pitchFamily="34" charset="0"/>
              <a:buChar char="•"/>
            </a:pPr>
            <a:r>
              <a:rPr lang="en-US" dirty="0" err="1" smtClean="0">
                <a:latin typeface="Arial (Body)"/>
              </a:rPr>
              <a:t>Ký</a:t>
            </a:r>
            <a:r>
              <a:rPr lang="en-US" dirty="0" smtClean="0">
                <a:latin typeface="Arial (Body)"/>
              </a:rPr>
              <a:t> </a:t>
            </a:r>
            <a:r>
              <a:rPr lang="en-US" dirty="0" err="1" smtClean="0">
                <a:latin typeface="Arial (Body)"/>
              </a:rPr>
              <a:t>số</a:t>
            </a:r>
            <a:r>
              <a:rPr lang="en-US" dirty="0" smtClean="0">
                <a:latin typeface="Arial (Body)"/>
              </a:rPr>
              <a:t> sim </a:t>
            </a:r>
            <a:r>
              <a:rPr lang="en-US" dirty="0" err="1" smtClean="0">
                <a:latin typeface="Arial (Body)"/>
              </a:rPr>
              <a:t>văn</a:t>
            </a:r>
            <a:r>
              <a:rPr lang="en-US" dirty="0" smtClean="0">
                <a:latin typeface="Arial (Body)"/>
              </a:rPr>
              <a:t> </a:t>
            </a:r>
            <a:r>
              <a:rPr lang="en-US" dirty="0" err="1" smtClean="0">
                <a:latin typeface="Arial (Body)"/>
              </a:rPr>
              <a:t>bản</a:t>
            </a:r>
            <a:r>
              <a:rPr lang="en-US" dirty="0" smtClean="0">
                <a:latin typeface="Arial (Body)"/>
              </a:rPr>
              <a:t> </a:t>
            </a:r>
            <a:r>
              <a:rPr lang="en-US" dirty="0" err="1" smtClean="0">
                <a:latin typeface="Arial (Body)"/>
              </a:rPr>
              <a:t>dự</a:t>
            </a:r>
            <a:r>
              <a:rPr lang="en-US" dirty="0" smtClean="0">
                <a:latin typeface="Arial (Body)"/>
              </a:rPr>
              <a:t> </a:t>
            </a:r>
            <a:r>
              <a:rPr lang="en-US" dirty="0" err="1" smtClean="0">
                <a:latin typeface="Arial (Body)"/>
              </a:rPr>
              <a:t>thảo</a:t>
            </a:r>
            <a:endParaRPr lang="vi-VN" dirty="0">
              <a:latin typeface="Arial (Body)"/>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0789" y="819150"/>
            <a:ext cx="1995766" cy="390468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9845" y="819150"/>
            <a:ext cx="1981200" cy="3904682"/>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4335" y="819150"/>
            <a:ext cx="1837266" cy="3904682"/>
          </a:xfrm>
          <a:prstGeom prst="rect">
            <a:avLst/>
          </a:prstGeom>
        </p:spPr>
      </p:pic>
    </p:spTree>
    <p:extLst>
      <p:ext uri="{BB962C8B-B14F-4D97-AF65-F5344CB8AC3E}">
        <p14:creationId xmlns:p14="http://schemas.microsoft.com/office/powerpoint/2010/main" val="10729578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Một</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cửa</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điện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tử</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490192" y="1123949"/>
            <a:ext cx="4797425" cy="1938992"/>
          </a:xfrm>
          <a:prstGeom prst="rect">
            <a:avLst/>
          </a:prstGeom>
          <a:noFill/>
        </p:spPr>
        <p:txBody>
          <a:bodyPr wrap="square" rtlCol="0">
            <a:spAutoFit/>
          </a:bodyPr>
          <a:lstStyle/>
          <a:p>
            <a:r>
              <a:rPr lang="en-US" sz="2000" b="1" dirty="0" err="1" smtClean="0">
                <a:latin typeface="Arial" pitchFamily="34" charset="0"/>
                <a:cs typeface="Arial" pitchFamily="34" charset="0"/>
              </a:rPr>
              <a:t>Các</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chức</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năng</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chính</a:t>
            </a:r>
            <a:r>
              <a:rPr lang="en-US" sz="2000" b="1" dirty="0" smtClean="0">
                <a:latin typeface="Arial" pitchFamily="34" charset="0"/>
                <a:cs typeface="Arial" pitchFamily="34" charset="0"/>
              </a:rPr>
              <a:t>:</a:t>
            </a:r>
          </a:p>
          <a:p>
            <a:pPr marL="342900" indent="-342900">
              <a:buFont typeface="Arial" panose="020B0604020202020204" pitchFamily="34" charset="0"/>
              <a:buChar char="•"/>
            </a:pPr>
            <a:r>
              <a:rPr lang="vi-VN" sz="2000" dirty="0" smtClean="0">
                <a:latin typeface="Arial" pitchFamily="34" charset="0"/>
                <a:cs typeface="Arial" pitchFamily="34" charset="0"/>
              </a:rPr>
              <a:t>Tiếp </a:t>
            </a:r>
            <a:r>
              <a:rPr lang="vi-VN" sz="2000" dirty="0">
                <a:latin typeface="Arial" pitchFamily="34" charset="0"/>
                <a:cs typeface="Arial" pitchFamily="34" charset="0"/>
              </a:rPr>
              <a:t>nhận hồ sơ trực </a:t>
            </a:r>
            <a:r>
              <a:rPr lang="vi-VN" sz="2000" dirty="0" smtClean="0">
                <a:latin typeface="Arial" pitchFamily="34" charset="0"/>
                <a:cs typeface="Arial" pitchFamily="34" charset="0"/>
              </a:rPr>
              <a:t>tuyến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cán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bộ</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một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cửa</a:t>
            </a:r>
            <a:r>
              <a:rPr lang="en-US" sz="2000" dirty="0" smtClean="0">
                <a:latin typeface="Arial" pitchFamily="34" charset="0"/>
                <a:cs typeface="Arial" pitchFamily="34" charset="0"/>
              </a:rPr>
              <a:t>)</a:t>
            </a:r>
            <a:endParaRPr lang="vi-VN" sz="2000" dirty="0">
              <a:latin typeface="Arial" pitchFamily="34" charset="0"/>
              <a:cs typeface="Arial" pitchFamily="34" charset="0"/>
            </a:endParaRPr>
          </a:p>
          <a:p>
            <a:pPr marL="342900" indent="-342900">
              <a:buFont typeface="Arial" panose="020B0604020202020204" pitchFamily="34" charset="0"/>
              <a:buChar char="•"/>
            </a:pPr>
            <a:r>
              <a:rPr lang="vi-VN" sz="2000" dirty="0" smtClean="0">
                <a:latin typeface="Arial" pitchFamily="34" charset="0"/>
                <a:cs typeface="Arial" pitchFamily="34" charset="0"/>
              </a:rPr>
              <a:t>Xử </a:t>
            </a:r>
            <a:r>
              <a:rPr lang="vi-VN" sz="2000" dirty="0">
                <a:latin typeface="Arial" pitchFamily="34" charset="0"/>
                <a:cs typeface="Arial" pitchFamily="34" charset="0"/>
              </a:rPr>
              <a:t>lý hồ </a:t>
            </a:r>
            <a:r>
              <a:rPr lang="vi-VN" sz="2000" dirty="0" smtClean="0">
                <a:latin typeface="Arial" pitchFamily="34" charset="0"/>
                <a:cs typeface="Arial" pitchFamily="34" charset="0"/>
              </a:rPr>
              <a:t>sơ</a:t>
            </a:r>
            <a:r>
              <a:rPr lang="en-US" sz="2000" dirty="0" smtClean="0">
                <a:latin typeface="Arial" pitchFamily="34" charset="0"/>
                <a:cs typeface="Arial" pitchFamily="34" charset="0"/>
              </a:rPr>
              <a:t> (</a:t>
            </a:r>
            <a:r>
              <a:rPr lang="en-US" sz="2000" dirty="0" err="1">
                <a:latin typeface="Arial" pitchFamily="34" charset="0"/>
                <a:cs typeface="Arial" pitchFamily="34" charset="0"/>
              </a:rPr>
              <a:t>Lãnh</a:t>
            </a:r>
            <a:r>
              <a:rPr lang="en-US" sz="2000" dirty="0">
                <a:latin typeface="Arial" pitchFamily="34" charset="0"/>
                <a:cs typeface="Arial" pitchFamily="34" charset="0"/>
              </a:rPr>
              <a:t> </a:t>
            </a:r>
            <a:r>
              <a:rPr lang="en-US" sz="2000" dirty="0" err="1">
                <a:latin typeface="Arial" pitchFamily="34" charset="0"/>
                <a:cs typeface="Arial" pitchFamily="34" charset="0"/>
              </a:rPr>
              <a:t>đạo</a:t>
            </a:r>
            <a:r>
              <a:rPr lang="en-US" sz="2000" dirty="0">
                <a:latin typeface="Arial" pitchFamily="34" charset="0"/>
                <a:cs typeface="Arial" pitchFamily="34" charset="0"/>
              </a:rPr>
              <a:t>, </a:t>
            </a:r>
            <a:r>
              <a:rPr lang="en-US" sz="2000" dirty="0" err="1">
                <a:latin typeface="Arial" pitchFamily="34" charset="0"/>
                <a:cs typeface="Arial" pitchFamily="34" charset="0"/>
              </a:rPr>
              <a:t>chuyên</a:t>
            </a:r>
            <a:r>
              <a:rPr lang="en-US" sz="2000" dirty="0">
                <a:latin typeface="Arial" pitchFamily="34" charset="0"/>
                <a:cs typeface="Arial" pitchFamily="34" charset="0"/>
              </a:rPr>
              <a:t> </a:t>
            </a:r>
            <a:r>
              <a:rPr lang="en-US" sz="2000" dirty="0" err="1" smtClean="0">
                <a:latin typeface="Arial" pitchFamily="34" charset="0"/>
                <a:cs typeface="Arial" pitchFamily="34" charset="0"/>
              </a:rPr>
              <a:t>viên</a:t>
            </a:r>
            <a:r>
              <a:rPr lang="en-US" sz="2000" dirty="0">
                <a:latin typeface="Arial" pitchFamily="34" charset="0"/>
                <a:cs typeface="Arial" pitchFamily="34" charset="0"/>
              </a:rPr>
              <a:t>)</a:t>
            </a:r>
            <a:endParaRPr lang="vi-VN" sz="2000" dirty="0">
              <a:latin typeface="Arial" pitchFamily="34" charset="0"/>
              <a:cs typeface="Arial" pitchFamily="34" charset="0"/>
            </a:endParaRPr>
          </a:p>
          <a:p>
            <a:pPr marL="342900" indent="-342900">
              <a:buFont typeface="Arial" panose="020B0604020202020204" pitchFamily="34" charset="0"/>
              <a:buChar char="•"/>
            </a:pPr>
            <a:r>
              <a:rPr lang="en-US" sz="2000" dirty="0" err="1" smtClean="0">
                <a:latin typeface="Arial" pitchFamily="34" charset="0"/>
                <a:cs typeface="Arial" pitchFamily="34" charset="0"/>
              </a:rPr>
              <a:t>Tra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cứu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hồ</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sơ</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cán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bộ</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một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cửa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lãnh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đạo</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chuyên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viên</a:t>
            </a:r>
            <a:r>
              <a:rPr lang="en-US" sz="2000" dirty="0" smtClean="0">
                <a:latin typeface="Arial" pitchFamily="34" charset="0"/>
                <a:cs typeface="Arial" pitchFamily="34" charset="0"/>
              </a:rPr>
              <a:t>)</a:t>
            </a:r>
            <a:endParaRPr lang="vi-VN" sz="2000" dirty="0">
              <a:latin typeface="Arial" pitchFamily="34" charset="0"/>
              <a:cs typeface="Arial"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9800" y="285750"/>
            <a:ext cx="2438400" cy="4249773"/>
          </a:xfrm>
          <a:prstGeom prst="rect">
            <a:avLst/>
          </a:prstGeom>
        </p:spPr>
      </p:pic>
    </p:spTree>
    <p:extLst>
      <p:ext uri="{BB962C8B-B14F-4D97-AF65-F5344CB8AC3E}">
        <p14:creationId xmlns:p14="http://schemas.microsoft.com/office/powerpoint/2010/main" val="19430509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Một</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cửa</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điện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tử</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490192" y="1123949"/>
            <a:ext cx="4797425" cy="1631216"/>
          </a:xfrm>
          <a:prstGeom prst="rect">
            <a:avLst/>
          </a:prstGeom>
          <a:noFill/>
        </p:spPr>
        <p:txBody>
          <a:bodyPr wrap="square" rtlCol="0">
            <a:spAutoFit/>
          </a:bodyPr>
          <a:lstStyle/>
          <a:p>
            <a:r>
              <a:rPr lang="vi-VN" sz="2000" b="1" dirty="0" smtClean="0">
                <a:latin typeface="Arial" pitchFamily="34" charset="0"/>
                <a:cs typeface="Arial" pitchFamily="34" charset="0"/>
              </a:rPr>
              <a:t>Tiếp </a:t>
            </a:r>
            <a:r>
              <a:rPr lang="vi-VN" sz="2000" b="1" dirty="0">
                <a:latin typeface="Arial" pitchFamily="34" charset="0"/>
                <a:cs typeface="Arial" pitchFamily="34" charset="0"/>
              </a:rPr>
              <a:t>nhận hồ </a:t>
            </a:r>
            <a:r>
              <a:rPr lang="vi-VN" sz="2000" b="1" dirty="0" smtClean="0">
                <a:latin typeface="Arial" pitchFamily="34" charset="0"/>
                <a:cs typeface="Arial" pitchFamily="34" charset="0"/>
              </a:rPr>
              <a:t>sơ</a:t>
            </a:r>
            <a:r>
              <a:rPr lang="en-US" sz="2000" b="1" dirty="0" smtClean="0">
                <a:latin typeface="Arial" pitchFamily="34" charset="0"/>
                <a:cs typeface="Arial" pitchFamily="34" charset="0"/>
              </a:rPr>
              <a:t>:</a:t>
            </a:r>
          </a:p>
          <a:p>
            <a:pPr marL="342900" indent="-342900">
              <a:buFont typeface="Arial" panose="020B0604020202020204" pitchFamily="34" charset="0"/>
              <a:buChar char="•"/>
            </a:pPr>
            <a:r>
              <a:rPr lang="en-US" sz="2000" dirty="0" err="1" smtClean="0">
                <a:latin typeface="Arial" pitchFamily="34" charset="0"/>
                <a:cs typeface="Arial" pitchFamily="34" charset="0"/>
              </a:rPr>
              <a:t>Danh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sách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hồ</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sơ</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chờ</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tiếp</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nhận</a:t>
            </a:r>
            <a:endParaRPr lang="en-US" sz="2000" dirty="0" smtClean="0">
              <a:latin typeface="Arial" pitchFamily="34" charset="0"/>
              <a:cs typeface="Arial" pitchFamily="34" charset="0"/>
            </a:endParaRPr>
          </a:p>
          <a:p>
            <a:pPr marL="342900" indent="-342900">
              <a:buFont typeface="Arial" panose="020B0604020202020204" pitchFamily="34" charset="0"/>
              <a:buChar char="•"/>
            </a:pPr>
            <a:r>
              <a:rPr lang="en-US" sz="2000" dirty="0" err="1" smtClean="0">
                <a:latin typeface="Arial" pitchFamily="34" charset="0"/>
                <a:cs typeface="Arial" pitchFamily="34" charset="0"/>
              </a:rPr>
              <a:t>Các</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thao</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tác</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xử</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lý</a:t>
            </a:r>
            <a:r>
              <a:rPr lang="en-US" sz="2000" dirty="0" smtClean="0">
                <a:latin typeface="Arial" pitchFamily="34" charset="0"/>
                <a:cs typeface="Arial" pitchFamily="34" charset="0"/>
              </a:rPr>
              <a:t>:</a:t>
            </a:r>
          </a:p>
          <a:p>
            <a:pPr marL="742950" lvl="1" indent="-285750">
              <a:buFontTx/>
              <a:buChar char="-"/>
            </a:pPr>
            <a:r>
              <a:rPr lang="en-US" sz="2000" dirty="0" err="1" smtClean="0">
                <a:latin typeface="Arial" pitchFamily="34" charset="0"/>
                <a:cs typeface="Arial" pitchFamily="34" charset="0"/>
              </a:rPr>
              <a:t>Tiếp</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nhận</a:t>
            </a:r>
            <a:endParaRPr lang="en-US" sz="2000" dirty="0" smtClean="0">
              <a:latin typeface="Arial" pitchFamily="34" charset="0"/>
              <a:cs typeface="Arial" pitchFamily="34" charset="0"/>
            </a:endParaRPr>
          </a:p>
          <a:p>
            <a:pPr marL="742950" lvl="1" indent="-285750">
              <a:buFontTx/>
              <a:buChar char="-"/>
            </a:pPr>
            <a:r>
              <a:rPr lang="en-US" sz="2000" dirty="0" err="1" smtClean="0">
                <a:latin typeface="Arial" pitchFamily="34" charset="0"/>
                <a:cs typeface="Arial" pitchFamily="34" charset="0"/>
              </a:rPr>
              <a:t>Từ</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chối</a:t>
            </a:r>
            <a:endParaRPr lang="en-US" sz="2000" dirty="0" smtClean="0">
              <a:latin typeface="Arial" pitchFamily="34" charset="0"/>
              <a:cs typeface="Arial"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6200" y="622875"/>
            <a:ext cx="2101309" cy="410103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800" y="622875"/>
            <a:ext cx="1892700" cy="4101031"/>
          </a:xfrm>
          <a:prstGeom prst="rect">
            <a:avLst/>
          </a:prstGeom>
        </p:spPr>
      </p:pic>
    </p:spTree>
    <p:extLst>
      <p:ext uri="{BB962C8B-B14F-4D97-AF65-F5344CB8AC3E}">
        <p14:creationId xmlns:p14="http://schemas.microsoft.com/office/powerpoint/2010/main" val="14036325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Một</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cửa</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điện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tử</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304800" y="1123949"/>
            <a:ext cx="3080291" cy="2308324"/>
          </a:xfrm>
          <a:prstGeom prst="rect">
            <a:avLst/>
          </a:prstGeom>
          <a:noFill/>
        </p:spPr>
        <p:txBody>
          <a:bodyPr wrap="square" rtlCol="0">
            <a:spAutoFit/>
          </a:bodyPr>
          <a:lstStyle/>
          <a:p>
            <a:r>
              <a:rPr lang="en-US" b="1" dirty="0" err="1" smtClean="0">
                <a:latin typeface="Arial" pitchFamily="34" charset="0"/>
                <a:cs typeface="Arial" pitchFamily="34" charset="0"/>
              </a:rPr>
              <a:t>Xử</a:t>
            </a:r>
            <a:r>
              <a:rPr lang="en-US" b="1" dirty="0" smtClean="0">
                <a:latin typeface="Arial" pitchFamily="34" charset="0"/>
                <a:cs typeface="Arial" pitchFamily="34" charset="0"/>
              </a:rPr>
              <a:t> </a:t>
            </a:r>
            <a:r>
              <a:rPr lang="en-US" b="1" dirty="0" err="1" smtClean="0">
                <a:latin typeface="Arial" pitchFamily="34" charset="0"/>
                <a:cs typeface="Arial" pitchFamily="34" charset="0"/>
              </a:rPr>
              <a:t>lý</a:t>
            </a:r>
            <a:r>
              <a:rPr lang="en-US" b="1" dirty="0" smtClean="0">
                <a:latin typeface="Arial" pitchFamily="34" charset="0"/>
                <a:cs typeface="Arial" pitchFamily="34" charset="0"/>
              </a:rPr>
              <a:t> </a:t>
            </a:r>
            <a:r>
              <a:rPr lang="vi-VN" b="1" dirty="0" smtClean="0">
                <a:latin typeface="Arial" pitchFamily="34" charset="0"/>
                <a:cs typeface="Arial" pitchFamily="34" charset="0"/>
              </a:rPr>
              <a:t>hồ sơ</a:t>
            </a:r>
            <a:r>
              <a:rPr lang="en-US" b="1" dirty="0" smtClean="0">
                <a:latin typeface="Arial" pitchFamily="34" charset="0"/>
                <a:cs typeface="Arial" pitchFamily="34" charset="0"/>
              </a:rPr>
              <a:t>:</a:t>
            </a:r>
          </a:p>
          <a:p>
            <a:pPr marL="285750" indent="-285750">
              <a:buFont typeface="Arial" panose="020B0604020202020204" pitchFamily="34" charset="0"/>
              <a:buChar char="•"/>
            </a:pPr>
            <a:r>
              <a:rPr lang="en-US" dirty="0" err="1" smtClean="0">
                <a:latin typeface="Arial" pitchFamily="34" charset="0"/>
                <a:cs typeface="Arial" pitchFamily="34" charset="0"/>
              </a:rPr>
              <a:t>Danh</a:t>
            </a:r>
            <a:r>
              <a:rPr lang="en-US" dirty="0" smtClean="0">
                <a:latin typeface="Arial" pitchFamily="34" charset="0"/>
                <a:cs typeface="Arial" pitchFamily="34" charset="0"/>
              </a:rPr>
              <a:t> </a:t>
            </a:r>
            <a:r>
              <a:rPr lang="en-US" dirty="0" err="1" smtClean="0">
                <a:latin typeface="Arial" pitchFamily="34" charset="0"/>
                <a:cs typeface="Arial" pitchFamily="34" charset="0"/>
              </a:rPr>
              <a:t>sách</a:t>
            </a:r>
            <a:r>
              <a:rPr lang="en-US" dirty="0" smtClean="0">
                <a:latin typeface="Arial" pitchFamily="34" charset="0"/>
                <a:cs typeface="Arial" pitchFamily="34" charset="0"/>
              </a:rPr>
              <a:t> </a:t>
            </a:r>
            <a:r>
              <a:rPr lang="en-US" dirty="0" err="1" smtClean="0">
                <a:latin typeface="Arial" pitchFamily="34" charset="0"/>
                <a:cs typeface="Arial" pitchFamily="34" charset="0"/>
              </a:rPr>
              <a:t>hồ</a:t>
            </a:r>
            <a:r>
              <a:rPr lang="en-US" dirty="0" smtClean="0">
                <a:latin typeface="Arial" pitchFamily="34" charset="0"/>
                <a:cs typeface="Arial" pitchFamily="34" charset="0"/>
              </a:rPr>
              <a:t> </a:t>
            </a:r>
            <a:r>
              <a:rPr lang="en-US" dirty="0" err="1" smtClean="0">
                <a:latin typeface="Arial" pitchFamily="34" charset="0"/>
                <a:cs typeface="Arial" pitchFamily="34" charset="0"/>
              </a:rPr>
              <a:t>sơ</a:t>
            </a:r>
            <a:r>
              <a:rPr lang="en-US" dirty="0" smtClean="0">
                <a:latin typeface="Arial" pitchFamily="34" charset="0"/>
                <a:cs typeface="Arial" pitchFamily="34" charset="0"/>
              </a:rPr>
              <a:t> </a:t>
            </a:r>
            <a:r>
              <a:rPr lang="en-US" dirty="0" err="1" smtClean="0">
                <a:latin typeface="Arial" pitchFamily="34" charset="0"/>
                <a:cs typeface="Arial" pitchFamily="34" charset="0"/>
              </a:rPr>
              <a:t>chờ</a:t>
            </a:r>
            <a:r>
              <a:rPr lang="en-US" dirty="0" smtClean="0">
                <a:latin typeface="Arial" pitchFamily="34" charset="0"/>
                <a:cs typeface="Arial" pitchFamily="34" charset="0"/>
              </a:rPr>
              <a:t> </a:t>
            </a:r>
            <a:r>
              <a:rPr lang="en-US" dirty="0" err="1" smtClean="0">
                <a:latin typeface="Arial" pitchFamily="34" charset="0"/>
                <a:cs typeface="Arial" pitchFamily="34" charset="0"/>
              </a:rPr>
              <a:t>xử</a:t>
            </a:r>
            <a:r>
              <a:rPr lang="en-US" dirty="0" smtClean="0">
                <a:latin typeface="Arial" pitchFamily="34" charset="0"/>
                <a:cs typeface="Arial" pitchFamily="34" charset="0"/>
              </a:rPr>
              <a:t> </a:t>
            </a:r>
            <a:r>
              <a:rPr lang="en-US" dirty="0" err="1" smtClean="0">
                <a:latin typeface="Arial" pitchFamily="34" charset="0"/>
                <a:cs typeface="Arial" pitchFamily="34" charset="0"/>
              </a:rPr>
              <a:t>lý</a:t>
            </a:r>
            <a:endParaRPr lang="en-US" dirty="0" smtClean="0">
              <a:latin typeface="Arial" pitchFamily="34" charset="0"/>
              <a:cs typeface="Arial" pitchFamily="34" charset="0"/>
            </a:endParaRPr>
          </a:p>
          <a:p>
            <a:pPr marL="285750" indent="-285750">
              <a:buFont typeface="Arial" panose="020B0604020202020204" pitchFamily="34" charset="0"/>
              <a:buChar char="•"/>
            </a:pPr>
            <a:r>
              <a:rPr lang="en-US" dirty="0" err="1" smtClean="0">
                <a:latin typeface="Arial" pitchFamily="34" charset="0"/>
                <a:cs typeface="Arial" pitchFamily="34" charset="0"/>
              </a:rPr>
              <a:t>Các</a:t>
            </a:r>
            <a:r>
              <a:rPr lang="en-US" dirty="0" smtClean="0">
                <a:latin typeface="Arial" pitchFamily="34" charset="0"/>
                <a:cs typeface="Arial" pitchFamily="34" charset="0"/>
              </a:rPr>
              <a:t> </a:t>
            </a:r>
            <a:r>
              <a:rPr lang="en-US" dirty="0" err="1" smtClean="0">
                <a:latin typeface="Arial" pitchFamily="34" charset="0"/>
                <a:cs typeface="Arial" pitchFamily="34" charset="0"/>
              </a:rPr>
              <a:t>thao</a:t>
            </a:r>
            <a:r>
              <a:rPr lang="en-US" dirty="0" smtClean="0">
                <a:latin typeface="Arial" pitchFamily="34" charset="0"/>
                <a:cs typeface="Arial" pitchFamily="34" charset="0"/>
              </a:rPr>
              <a:t> </a:t>
            </a:r>
            <a:r>
              <a:rPr lang="en-US" dirty="0" err="1" smtClean="0">
                <a:latin typeface="Arial" pitchFamily="34" charset="0"/>
                <a:cs typeface="Arial" pitchFamily="34" charset="0"/>
              </a:rPr>
              <a:t>tác</a:t>
            </a:r>
            <a:r>
              <a:rPr lang="en-US" dirty="0" smtClean="0">
                <a:latin typeface="Arial" pitchFamily="34" charset="0"/>
                <a:cs typeface="Arial" pitchFamily="34" charset="0"/>
              </a:rPr>
              <a:t> </a:t>
            </a:r>
            <a:r>
              <a:rPr lang="en-US" dirty="0" err="1" smtClean="0">
                <a:latin typeface="Arial" pitchFamily="34" charset="0"/>
                <a:cs typeface="Arial" pitchFamily="34" charset="0"/>
              </a:rPr>
              <a:t>xử</a:t>
            </a:r>
            <a:r>
              <a:rPr lang="en-US" dirty="0" smtClean="0">
                <a:latin typeface="Arial" pitchFamily="34" charset="0"/>
                <a:cs typeface="Arial" pitchFamily="34" charset="0"/>
              </a:rPr>
              <a:t> </a:t>
            </a:r>
            <a:r>
              <a:rPr lang="en-US" dirty="0" err="1" smtClean="0">
                <a:latin typeface="Arial" pitchFamily="34" charset="0"/>
                <a:cs typeface="Arial" pitchFamily="34" charset="0"/>
              </a:rPr>
              <a:t>lý</a:t>
            </a:r>
            <a:r>
              <a:rPr lang="en-US" dirty="0" smtClean="0">
                <a:latin typeface="Arial" pitchFamily="34" charset="0"/>
                <a:cs typeface="Arial" pitchFamily="34" charset="0"/>
              </a:rPr>
              <a:t>:</a:t>
            </a:r>
          </a:p>
          <a:p>
            <a:pPr marL="742950" lvl="1" indent="-285750">
              <a:buFontTx/>
              <a:buChar char="-"/>
            </a:pPr>
            <a:r>
              <a:rPr lang="en-US" dirty="0" err="1" smtClean="0">
                <a:latin typeface="Arial" pitchFamily="34" charset="0"/>
                <a:cs typeface="Arial" pitchFamily="34" charset="0"/>
              </a:rPr>
              <a:t>Xử</a:t>
            </a:r>
            <a:r>
              <a:rPr lang="en-US" dirty="0" smtClean="0">
                <a:latin typeface="Arial" pitchFamily="34" charset="0"/>
                <a:cs typeface="Arial" pitchFamily="34" charset="0"/>
              </a:rPr>
              <a:t> </a:t>
            </a:r>
            <a:r>
              <a:rPr lang="en-US" dirty="0" err="1" smtClean="0">
                <a:latin typeface="Arial" pitchFamily="34" charset="0"/>
                <a:cs typeface="Arial" pitchFamily="34" charset="0"/>
              </a:rPr>
              <a:t>lý</a:t>
            </a:r>
            <a:r>
              <a:rPr lang="en-US" dirty="0" smtClean="0">
                <a:latin typeface="Arial" pitchFamily="34" charset="0"/>
                <a:cs typeface="Arial" pitchFamily="34" charset="0"/>
              </a:rPr>
              <a:t> </a:t>
            </a:r>
            <a:r>
              <a:rPr lang="en-US" dirty="0" err="1" smtClean="0">
                <a:latin typeface="Arial" pitchFamily="34" charset="0"/>
                <a:cs typeface="Arial" pitchFamily="34" charset="0"/>
              </a:rPr>
              <a:t>hồ</a:t>
            </a:r>
            <a:r>
              <a:rPr lang="en-US" dirty="0" smtClean="0">
                <a:latin typeface="Arial" pitchFamily="34" charset="0"/>
                <a:cs typeface="Arial" pitchFamily="34" charset="0"/>
              </a:rPr>
              <a:t> </a:t>
            </a:r>
            <a:r>
              <a:rPr lang="en-US" dirty="0" err="1" smtClean="0">
                <a:latin typeface="Arial" pitchFamily="34" charset="0"/>
                <a:cs typeface="Arial" pitchFamily="34" charset="0"/>
              </a:rPr>
              <a:t>sơ</a:t>
            </a:r>
            <a:endParaRPr lang="en-US" dirty="0" smtClean="0">
              <a:latin typeface="Arial" pitchFamily="34" charset="0"/>
              <a:cs typeface="Arial" pitchFamily="34" charset="0"/>
            </a:endParaRPr>
          </a:p>
          <a:p>
            <a:pPr marL="742950" lvl="1" indent="-285750">
              <a:buFontTx/>
              <a:buChar char="-"/>
            </a:pPr>
            <a:r>
              <a:rPr lang="en-US" dirty="0" err="1" smtClean="0">
                <a:latin typeface="Arial" pitchFamily="34" charset="0"/>
                <a:cs typeface="Arial" pitchFamily="34" charset="0"/>
              </a:rPr>
              <a:t>Yêu</a:t>
            </a:r>
            <a:r>
              <a:rPr lang="en-US" dirty="0" smtClean="0">
                <a:latin typeface="Arial" pitchFamily="34" charset="0"/>
                <a:cs typeface="Arial" pitchFamily="34" charset="0"/>
              </a:rPr>
              <a:t> </a:t>
            </a:r>
            <a:r>
              <a:rPr lang="en-US" dirty="0" err="1" smtClean="0">
                <a:latin typeface="Arial" pitchFamily="34" charset="0"/>
                <a:cs typeface="Arial" pitchFamily="34" charset="0"/>
              </a:rPr>
              <a:t>cầu</a:t>
            </a:r>
            <a:r>
              <a:rPr lang="en-US" dirty="0" smtClean="0">
                <a:latin typeface="Arial" pitchFamily="34" charset="0"/>
                <a:cs typeface="Arial" pitchFamily="34" charset="0"/>
              </a:rPr>
              <a:t> </a:t>
            </a:r>
            <a:r>
              <a:rPr lang="en-US" dirty="0" err="1" smtClean="0">
                <a:latin typeface="Arial" pitchFamily="34" charset="0"/>
                <a:cs typeface="Arial" pitchFamily="34" charset="0"/>
              </a:rPr>
              <a:t>bổ</a:t>
            </a:r>
            <a:r>
              <a:rPr lang="en-US" dirty="0" smtClean="0">
                <a:latin typeface="Arial" pitchFamily="34" charset="0"/>
                <a:cs typeface="Arial" pitchFamily="34" charset="0"/>
              </a:rPr>
              <a:t> sung</a:t>
            </a:r>
          </a:p>
          <a:p>
            <a:pPr marL="742950" lvl="1" indent="-285750">
              <a:buFontTx/>
              <a:buChar char="-"/>
            </a:pPr>
            <a:r>
              <a:rPr lang="en-US" dirty="0" err="1" smtClean="0">
                <a:latin typeface="Arial" pitchFamily="34" charset="0"/>
                <a:cs typeface="Arial" pitchFamily="34" charset="0"/>
              </a:rPr>
              <a:t>Tạm</a:t>
            </a:r>
            <a:r>
              <a:rPr lang="en-US" dirty="0" smtClean="0">
                <a:latin typeface="Arial" pitchFamily="34" charset="0"/>
                <a:cs typeface="Arial" pitchFamily="34" charset="0"/>
              </a:rPr>
              <a:t> </a:t>
            </a:r>
            <a:r>
              <a:rPr lang="en-US" dirty="0" err="1" smtClean="0">
                <a:latin typeface="Arial" pitchFamily="34" charset="0"/>
                <a:cs typeface="Arial" pitchFamily="34" charset="0"/>
              </a:rPr>
              <a:t>dừng</a:t>
            </a:r>
            <a:r>
              <a:rPr lang="en-US" dirty="0" smtClean="0">
                <a:latin typeface="Arial" pitchFamily="34" charset="0"/>
                <a:cs typeface="Arial" pitchFamily="34" charset="0"/>
              </a:rPr>
              <a:t> </a:t>
            </a:r>
            <a:r>
              <a:rPr lang="en-US" dirty="0" err="1" smtClean="0">
                <a:latin typeface="Arial" pitchFamily="34" charset="0"/>
                <a:cs typeface="Arial" pitchFamily="34" charset="0"/>
              </a:rPr>
              <a:t>xử</a:t>
            </a:r>
            <a:r>
              <a:rPr lang="en-US" dirty="0" smtClean="0">
                <a:latin typeface="Arial" pitchFamily="34" charset="0"/>
                <a:cs typeface="Arial" pitchFamily="34" charset="0"/>
              </a:rPr>
              <a:t> </a:t>
            </a:r>
            <a:r>
              <a:rPr lang="en-US" dirty="0" err="1" smtClean="0">
                <a:latin typeface="Arial" pitchFamily="34" charset="0"/>
                <a:cs typeface="Arial" pitchFamily="34" charset="0"/>
              </a:rPr>
              <a:t>lý</a:t>
            </a:r>
            <a:endParaRPr lang="en-US" dirty="0" smtClean="0">
              <a:latin typeface="Arial" pitchFamily="34" charset="0"/>
              <a:cs typeface="Arial" pitchFamily="34" charset="0"/>
            </a:endParaRPr>
          </a:p>
          <a:p>
            <a:pPr marL="742950" lvl="1" indent="-285750">
              <a:buFontTx/>
              <a:buChar char="-"/>
            </a:pPr>
            <a:r>
              <a:rPr lang="en-US" dirty="0" err="1" smtClean="0">
                <a:latin typeface="Arial" pitchFamily="34" charset="0"/>
                <a:cs typeface="Arial" pitchFamily="34" charset="0"/>
              </a:rPr>
              <a:t>Xoá</a:t>
            </a:r>
            <a:endParaRPr lang="en-US" dirty="0" smtClean="0">
              <a:latin typeface="Arial" pitchFamily="34" charset="0"/>
              <a:cs typeface="Arial"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5091" y="622875"/>
            <a:ext cx="2086350" cy="410103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800" y="622875"/>
            <a:ext cx="2133600" cy="4101032"/>
          </a:xfrm>
          <a:prstGeom prst="rect">
            <a:avLst/>
          </a:prstGeom>
        </p:spPr>
      </p:pic>
    </p:spTree>
    <p:extLst>
      <p:ext uri="{BB962C8B-B14F-4D97-AF65-F5344CB8AC3E}">
        <p14:creationId xmlns:p14="http://schemas.microsoft.com/office/powerpoint/2010/main" val="20488873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Một</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cửa</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điện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tử</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304800" y="1123949"/>
            <a:ext cx="3080291" cy="400110"/>
          </a:xfrm>
          <a:prstGeom prst="rect">
            <a:avLst/>
          </a:prstGeom>
          <a:noFill/>
        </p:spPr>
        <p:txBody>
          <a:bodyPr wrap="square" rtlCol="0">
            <a:spAutoFit/>
          </a:bodyPr>
          <a:lstStyle/>
          <a:p>
            <a:r>
              <a:rPr lang="en-US" sz="2000" b="1" i="1" dirty="0" err="1" smtClean="0">
                <a:latin typeface="Arial" pitchFamily="34" charset="0"/>
                <a:cs typeface="Arial" pitchFamily="34" charset="0"/>
              </a:rPr>
              <a:t>Tra</a:t>
            </a:r>
            <a:r>
              <a:rPr lang="en-US" sz="2000" b="1" i="1" dirty="0" smtClean="0">
                <a:latin typeface="Arial" pitchFamily="34" charset="0"/>
                <a:cs typeface="Arial" pitchFamily="34" charset="0"/>
              </a:rPr>
              <a:t> </a:t>
            </a:r>
            <a:r>
              <a:rPr lang="en-US" sz="2000" b="1" i="1" dirty="0" err="1" smtClean="0">
                <a:latin typeface="Arial" pitchFamily="34" charset="0"/>
                <a:cs typeface="Arial" pitchFamily="34" charset="0"/>
              </a:rPr>
              <a:t>cứu</a:t>
            </a:r>
            <a:r>
              <a:rPr lang="en-US" sz="2000" b="1" i="1" dirty="0" smtClean="0">
                <a:latin typeface="Arial" pitchFamily="34" charset="0"/>
                <a:cs typeface="Arial" pitchFamily="34" charset="0"/>
              </a:rPr>
              <a:t> </a:t>
            </a:r>
            <a:r>
              <a:rPr lang="vi-VN" sz="2000" b="1" i="1" dirty="0" smtClean="0">
                <a:latin typeface="Arial" pitchFamily="34" charset="0"/>
                <a:cs typeface="Arial" pitchFamily="34" charset="0"/>
              </a:rPr>
              <a:t>hồ sơ</a:t>
            </a:r>
            <a:endParaRPr lang="en-US" sz="2000" b="1" i="1" dirty="0" smtClean="0">
              <a:latin typeface="Arial" pitchFamily="34" charset="0"/>
              <a:cs typeface="Arial"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5200" y="666750"/>
            <a:ext cx="2362200" cy="4057716"/>
          </a:xfrm>
          <a:prstGeom prst="rect">
            <a:avLst/>
          </a:prstGeom>
        </p:spPr>
      </p:pic>
    </p:spTree>
    <p:extLst>
      <p:ext uri="{BB962C8B-B14F-4D97-AF65-F5344CB8AC3E}">
        <p14:creationId xmlns:p14="http://schemas.microsoft.com/office/powerpoint/2010/main" val="31882736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80626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Cơ</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sở</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dữ</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liệu</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chuyên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ngành</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cấp</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huyện</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extBox 8"/>
          <p:cNvSpPr txBox="1"/>
          <p:nvPr/>
        </p:nvSpPr>
        <p:spPr>
          <a:xfrm>
            <a:off x="304801" y="1123949"/>
            <a:ext cx="2667000" cy="1323439"/>
          </a:xfrm>
          <a:prstGeom prst="rect">
            <a:avLst/>
          </a:prstGeom>
          <a:noFill/>
        </p:spPr>
        <p:txBody>
          <a:bodyPr wrap="square" rtlCol="0">
            <a:spAutoFit/>
          </a:bodyPr>
          <a:lstStyle/>
          <a:p>
            <a:r>
              <a:rPr lang="en-US" sz="2000" b="1" i="1" dirty="0">
                <a:latin typeface="Arial" pitchFamily="34" charset="0"/>
                <a:cs typeface="Arial" pitchFamily="34" charset="0"/>
              </a:rPr>
              <a:t>X</a:t>
            </a:r>
            <a:r>
              <a:rPr lang="en-US" sz="2000" b="1" i="1" dirty="0" smtClean="0">
                <a:latin typeface="Arial" pitchFamily="34" charset="0"/>
                <a:cs typeface="Arial" pitchFamily="34" charset="0"/>
              </a:rPr>
              <a:t>em </a:t>
            </a:r>
            <a:r>
              <a:rPr lang="en-US" sz="2000" b="1" i="1" dirty="0" err="1" smtClean="0">
                <a:latin typeface="Arial" pitchFamily="34" charset="0"/>
                <a:cs typeface="Arial" pitchFamily="34" charset="0"/>
              </a:rPr>
              <a:t>dữ</a:t>
            </a:r>
            <a:r>
              <a:rPr lang="en-US" sz="2000" b="1" i="1" dirty="0" smtClean="0">
                <a:latin typeface="Arial" pitchFamily="34" charset="0"/>
                <a:cs typeface="Arial" pitchFamily="34" charset="0"/>
              </a:rPr>
              <a:t> </a:t>
            </a:r>
            <a:r>
              <a:rPr lang="en-US" sz="2000" b="1" i="1" dirty="0" err="1" smtClean="0">
                <a:latin typeface="Arial" pitchFamily="34" charset="0"/>
                <a:cs typeface="Arial" pitchFamily="34" charset="0"/>
              </a:rPr>
              <a:t>liệu</a:t>
            </a:r>
            <a:r>
              <a:rPr lang="en-US" sz="2000" b="1" i="1" dirty="0" smtClean="0">
                <a:latin typeface="Arial" pitchFamily="34" charset="0"/>
                <a:cs typeface="Arial" pitchFamily="34" charset="0"/>
              </a:rPr>
              <a:t> các </a:t>
            </a:r>
            <a:r>
              <a:rPr lang="en-US" sz="2000" b="1" i="1" dirty="0" err="1" smtClean="0">
                <a:latin typeface="Arial" pitchFamily="34" charset="0"/>
                <a:cs typeface="Arial" pitchFamily="34" charset="0"/>
              </a:rPr>
              <a:t>nghiệp</a:t>
            </a:r>
            <a:r>
              <a:rPr lang="en-US" sz="2000" b="1" i="1" dirty="0" smtClean="0">
                <a:latin typeface="Arial" pitchFamily="34" charset="0"/>
                <a:cs typeface="Arial" pitchFamily="34" charset="0"/>
              </a:rPr>
              <a:t> </a:t>
            </a:r>
            <a:r>
              <a:rPr lang="en-US" sz="2000" b="1" i="1" dirty="0" err="1" smtClean="0">
                <a:latin typeface="Arial" pitchFamily="34" charset="0"/>
                <a:cs typeface="Arial" pitchFamily="34" charset="0"/>
              </a:rPr>
              <a:t>vụ</a:t>
            </a:r>
            <a:r>
              <a:rPr lang="en-US" sz="2000" b="1" i="1" dirty="0" smtClean="0">
                <a:latin typeface="Arial" pitchFamily="34" charset="0"/>
                <a:cs typeface="Arial" pitchFamily="34" charset="0"/>
              </a:rPr>
              <a:t> được </a:t>
            </a:r>
            <a:r>
              <a:rPr lang="en-US" sz="2000" b="1" i="1" dirty="0" err="1" smtClean="0">
                <a:latin typeface="Arial" pitchFamily="34" charset="0"/>
                <a:cs typeface="Arial" pitchFamily="34" charset="0"/>
              </a:rPr>
              <a:t>phân</a:t>
            </a:r>
            <a:r>
              <a:rPr lang="en-US" sz="2000" b="1" i="1" dirty="0" smtClean="0">
                <a:latin typeface="Arial" pitchFamily="34" charset="0"/>
                <a:cs typeface="Arial" pitchFamily="34" charset="0"/>
              </a:rPr>
              <a:t> </a:t>
            </a:r>
            <a:r>
              <a:rPr lang="en-US" sz="2000" b="1" i="1" dirty="0" err="1" smtClean="0">
                <a:latin typeface="Arial" pitchFamily="34" charset="0"/>
                <a:cs typeface="Arial" pitchFamily="34" charset="0"/>
              </a:rPr>
              <a:t>quyền</a:t>
            </a:r>
            <a:r>
              <a:rPr lang="en-US" sz="2000" b="1" i="1" dirty="0" smtClean="0">
                <a:latin typeface="Arial" pitchFamily="34" charset="0"/>
                <a:cs typeface="Arial" pitchFamily="34" charset="0"/>
              </a:rPr>
              <a:t> </a:t>
            </a:r>
            <a:r>
              <a:rPr lang="en-US" sz="2000" b="1" i="1" dirty="0" err="1" smtClean="0">
                <a:latin typeface="Arial" pitchFamily="34" charset="0"/>
                <a:cs typeface="Arial" pitchFamily="34" charset="0"/>
              </a:rPr>
              <a:t>theo</a:t>
            </a:r>
            <a:r>
              <a:rPr lang="en-US" sz="2000" b="1" i="1" dirty="0" smtClean="0">
                <a:latin typeface="Arial" pitchFamily="34" charset="0"/>
                <a:cs typeface="Arial" pitchFamily="34" charset="0"/>
              </a:rPr>
              <a:t> </a:t>
            </a:r>
            <a:r>
              <a:rPr lang="en-US" sz="2000" b="1" i="1" dirty="0" err="1" smtClean="0">
                <a:latin typeface="Arial" pitchFamily="34" charset="0"/>
                <a:cs typeface="Arial" pitchFamily="34" charset="0"/>
              </a:rPr>
              <a:t>vai</a:t>
            </a:r>
            <a:r>
              <a:rPr lang="en-US" sz="2000" b="1" i="1" dirty="0" smtClean="0">
                <a:latin typeface="Arial" pitchFamily="34" charset="0"/>
                <a:cs typeface="Arial" pitchFamily="34" charset="0"/>
              </a:rPr>
              <a:t> </a:t>
            </a:r>
            <a:r>
              <a:rPr lang="en-US" sz="2000" b="1" i="1" dirty="0" err="1" smtClean="0">
                <a:latin typeface="Arial" pitchFamily="34" charset="0"/>
                <a:cs typeface="Arial" pitchFamily="34" charset="0"/>
              </a:rPr>
              <a:t>trò</a:t>
            </a:r>
            <a:endParaRPr lang="en-US" sz="2000" b="1" i="1" dirty="0" smtClean="0">
              <a:latin typeface="Arial" pitchFamily="34" charset="0"/>
              <a:cs typeface="Arial"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69580" y="819150"/>
            <a:ext cx="1752600" cy="379746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819150"/>
            <a:ext cx="1925430" cy="379746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1650" y="817033"/>
            <a:ext cx="1753577" cy="3799585"/>
          </a:xfrm>
          <a:prstGeom prst="rect">
            <a:avLst/>
          </a:prstGeom>
        </p:spPr>
      </p:pic>
    </p:spTree>
    <p:extLst>
      <p:ext uri="{BB962C8B-B14F-4D97-AF65-F5344CB8AC3E}">
        <p14:creationId xmlns:p14="http://schemas.microsoft.com/office/powerpoint/2010/main" val="37655399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0" y="1885950"/>
            <a:ext cx="4863832" cy="584775"/>
          </a:xfrm>
          <a:prstGeom prst="rect">
            <a:avLst/>
          </a:prstGeom>
          <a:noFill/>
        </p:spPr>
        <p:txBody>
          <a:bodyPr wrap="none" rtlCol="0">
            <a:spAutoFit/>
          </a:bodyPr>
          <a:lstStyle/>
          <a:p>
            <a:r>
              <a:rPr lang="en-US" sz="3200" b="1" dirty="0" smtClean="0">
                <a:solidFill>
                  <a:schemeClr val="accent6"/>
                </a:solidFill>
                <a:latin typeface="Arial "/>
              </a:rPr>
              <a:t>TRÂN TRỌNG CẢM ƠN!</a:t>
            </a:r>
            <a:endParaRPr lang="en-US" sz="3200" b="1" dirty="0">
              <a:solidFill>
                <a:schemeClr val="accent6"/>
              </a:solidFill>
              <a:latin typeface="Arial "/>
            </a:endParaRPr>
          </a:p>
        </p:txBody>
      </p:sp>
    </p:spTree>
    <p:extLst>
      <p:ext uri="{BB962C8B-B14F-4D97-AF65-F5344CB8AC3E}">
        <p14:creationId xmlns:p14="http://schemas.microsoft.com/office/powerpoint/2010/main" val="2054508953"/>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2547546" y="1629370"/>
            <a:ext cx="1900196" cy="1310353"/>
          </a:xfrm>
          <a:prstGeom prst="roundRect">
            <a:avLst/>
          </a:prstGeom>
          <a:solidFill>
            <a:schemeClr val="accent6">
              <a:lumMod val="60000"/>
              <a:lumOff val="40000"/>
              <a:alpha val="20000"/>
            </a:schemeClr>
          </a:solidFill>
          <a:ln>
            <a:solidFill>
              <a:schemeClr val="bg1">
                <a:lumMod val="75000"/>
              </a:schemeClr>
            </a:solidFill>
          </a:ln>
          <a:effectLst>
            <a:reflection blurRad="6350" stA="52000" endA="300" endPos="35000" dir="5400000" sy="-100000" algn="bl" rotWithShape="0"/>
          </a:effectLst>
        </p:spPr>
        <p:style>
          <a:lnRef idx="2">
            <a:schemeClr val="accent6"/>
          </a:lnRef>
          <a:fillRef idx="1">
            <a:schemeClr val="lt1"/>
          </a:fillRef>
          <a:effectRef idx="0">
            <a:schemeClr val="accent6"/>
          </a:effectRef>
          <a:fontRef idx="minor">
            <a:schemeClr val="dk1"/>
          </a:fontRef>
        </p:style>
        <p:txBody>
          <a:bodyPr lIns="45720" tIns="22860" rIns="45720" bIns="22860" anchor="ctr"/>
          <a:lstStyle/>
          <a:p>
            <a:pPr algn="ctr" defTabSz="907085">
              <a:defRPr/>
            </a:pPr>
            <a:r>
              <a:rPr lang="en-US" sz="1200" b="1" dirty="0" err="1">
                <a:solidFill>
                  <a:schemeClr val="tx1"/>
                </a:solidFill>
                <a:latin typeface="Arial" pitchFamily="34" charset="0"/>
                <a:cs typeface="Arial" pitchFamily="34" charset="0"/>
              </a:rPr>
              <a:t>Giới</a:t>
            </a:r>
            <a:r>
              <a:rPr lang="en-US" sz="1200" b="1" dirty="0">
                <a:solidFill>
                  <a:schemeClr val="tx1"/>
                </a:solidFill>
                <a:latin typeface="Arial" pitchFamily="34" charset="0"/>
                <a:cs typeface="Arial" pitchFamily="34" charset="0"/>
              </a:rPr>
              <a:t> </a:t>
            </a:r>
            <a:r>
              <a:rPr lang="en-US" sz="1200" b="1" dirty="0" err="1">
                <a:solidFill>
                  <a:schemeClr val="tx1"/>
                </a:solidFill>
                <a:latin typeface="Arial" pitchFamily="34" charset="0"/>
                <a:cs typeface="Arial" pitchFamily="34" charset="0"/>
              </a:rPr>
              <a:t>thiệu</a:t>
            </a:r>
            <a:r>
              <a:rPr lang="en-US" sz="1200" b="1" dirty="0">
                <a:solidFill>
                  <a:schemeClr val="tx1"/>
                </a:solidFill>
                <a:latin typeface="Arial" pitchFamily="34" charset="0"/>
                <a:cs typeface="Arial" pitchFamily="34" charset="0"/>
              </a:rPr>
              <a:t> </a:t>
            </a:r>
            <a:r>
              <a:rPr lang="en-US" sz="1200" b="1" dirty="0" err="1" smtClean="0">
                <a:solidFill>
                  <a:schemeClr val="tx1"/>
                </a:solidFill>
                <a:latin typeface="Arial" pitchFamily="34" charset="0"/>
                <a:cs typeface="Arial" pitchFamily="34" charset="0"/>
              </a:rPr>
              <a:t>ứng</a:t>
            </a:r>
            <a:r>
              <a:rPr lang="en-US" sz="1200" b="1" dirty="0" smtClean="0">
                <a:solidFill>
                  <a:schemeClr val="tx1"/>
                </a:solidFill>
                <a:latin typeface="Arial" pitchFamily="34" charset="0"/>
                <a:cs typeface="Arial" pitchFamily="34" charset="0"/>
              </a:rPr>
              <a:t> </a:t>
            </a:r>
            <a:r>
              <a:rPr lang="en-US" sz="1200" b="1" dirty="0" err="1" smtClean="0">
                <a:solidFill>
                  <a:schemeClr val="tx1"/>
                </a:solidFill>
                <a:latin typeface="Arial" pitchFamily="34" charset="0"/>
                <a:cs typeface="Arial" pitchFamily="34" charset="0"/>
              </a:rPr>
              <a:t>dụng</a:t>
            </a:r>
            <a:endParaRPr lang="vi-VN" sz="1200" b="1" dirty="0">
              <a:solidFill>
                <a:schemeClr val="tx1"/>
              </a:solidFill>
              <a:cs typeface="Arial" pitchFamily="34" charset="0"/>
            </a:endParaRPr>
          </a:p>
        </p:txBody>
      </p:sp>
      <p:sp>
        <p:nvSpPr>
          <p:cNvPr id="13" name="Heptagon 12"/>
          <p:cNvSpPr/>
          <p:nvPr/>
        </p:nvSpPr>
        <p:spPr>
          <a:xfrm>
            <a:off x="2356273" y="1238250"/>
            <a:ext cx="593674" cy="530031"/>
          </a:xfrm>
          <a:prstGeom prst="heptagon">
            <a:avLst/>
          </a:prstGeom>
        </p:spPr>
        <p:style>
          <a:lnRef idx="0">
            <a:schemeClr val="accent6"/>
          </a:lnRef>
          <a:fillRef idx="3">
            <a:schemeClr val="accent6"/>
          </a:fillRef>
          <a:effectRef idx="3">
            <a:schemeClr val="accent6"/>
          </a:effectRef>
          <a:fontRef idx="minor">
            <a:schemeClr val="lt1"/>
          </a:fontRef>
        </p:style>
        <p:txBody>
          <a:bodyPr lIns="22860" tIns="11430" rIns="22860" bIns="11430" anchor="ctr"/>
          <a:lstStyle/>
          <a:p>
            <a:pPr algn="ctr">
              <a:defRPr/>
            </a:pPr>
            <a:r>
              <a:rPr lang="en-US" sz="2000" b="1" dirty="0">
                <a:latin typeface="Arial" pitchFamily="34" charset="0"/>
                <a:cs typeface="Arial" pitchFamily="34" charset="0"/>
              </a:rPr>
              <a:t>1</a:t>
            </a:r>
            <a:endParaRPr lang="en-US" sz="2200" b="1" dirty="0">
              <a:latin typeface="Arial" pitchFamily="34" charset="0"/>
              <a:cs typeface="Arial" pitchFamily="34" charset="0"/>
            </a:endParaRPr>
          </a:p>
        </p:txBody>
      </p:sp>
      <p:sp>
        <p:nvSpPr>
          <p:cNvPr id="18" name="Rounded Rectangle 17"/>
          <p:cNvSpPr/>
          <p:nvPr/>
        </p:nvSpPr>
        <p:spPr>
          <a:xfrm>
            <a:off x="4957804" y="1629370"/>
            <a:ext cx="1900196" cy="1310353"/>
          </a:xfrm>
          <a:prstGeom prst="roundRect">
            <a:avLst/>
          </a:prstGeom>
          <a:solidFill>
            <a:schemeClr val="accent6">
              <a:lumMod val="60000"/>
              <a:lumOff val="40000"/>
              <a:alpha val="20000"/>
            </a:schemeClr>
          </a:solidFill>
          <a:ln>
            <a:solidFill>
              <a:schemeClr val="bg1">
                <a:lumMod val="75000"/>
              </a:schemeClr>
            </a:solidFill>
          </a:ln>
          <a:effectLst>
            <a:reflection blurRad="6350" stA="52000" endA="300" endPos="35000" dir="5400000" sy="-100000" algn="bl" rotWithShape="0"/>
          </a:effectLst>
        </p:spPr>
        <p:style>
          <a:lnRef idx="2">
            <a:schemeClr val="accent6"/>
          </a:lnRef>
          <a:fillRef idx="1">
            <a:schemeClr val="lt1"/>
          </a:fillRef>
          <a:effectRef idx="0">
            <a:schemeClr val="accent6"/>
          </a:effectRef>
          <a:fontRef idx="minor">
            <a:schemeClr val="dk1"/>
          </a:fontRef>
        </p:style>
        <p:txBody>
          <a:bodyPr lIns="45720" tIns="22860" rIns="45720" bIns="22860" anchor="ctr"/>
          <a:lstStyle/>
          <a:p>
            <a:pPr algn="ctr" defTabSz="907085">
              <a:defRPr/>
            </a:pPr>
            <a:r>
              <a:rPr lang="en-US" sz="1200" b="1" dirty="0" err="1" smtClean="0">
                <a:solidFill>
                  <a:schemeClr val="tx1"/>
                </a:solidFill>
                <a:latin typeface="Arial" pitchFamily="34" charset="0"/>
                <a:cs typeface="Arial" pitchFamily="34" charset="0"/>
              </a:rPr>
              <a:t>Các</a:t>
            </a:r>
            <a:r>
              <a:rPr lang="en-US" sz="1200" b="1" dirty="0" smtClean="0">
                <a:solidFill>
                  <a:schemeClr val="tx1"/>
                </a:solidFill>
                <a:latin typeface="Arial" pitchFamily="34" charset="0"/>
                <a:cs typeface="Arial" pitchFamily="34" charset="0"/>
              </a:rPr>
              <a:t> </a:t>
            </a:r>
            <a:r>
              <a:rPr lang="en-US" sz="1200" b="1" dirty="0" err="1" smtClean="0">
                <a:solidFill>
                  <a:schemeClr val="tx1"/>
                </a:solidFill>
                <a:latin typeface="Arial" pitchFamily="34" charset="0"/>
                <a:cs typeface="Arial" pitchFamily="34" charset="0"/>
              </a:rPr>
              <a:t>chức</a:t>
            </a:r>
            <a:r>
              <a:rPr lang="en-US" sz="1200" b="1" dirty="0" smtClean="0">
                <a:solidFill>
                  <a:schemeClr val="tx1"/>
                </a:solidFill>
                <a:latin typeface="Arial" pitchFamily="34" charset="0"/>
                <a:cs typeface="Arial" pitchFamily="34" charset="0"/>
              </a:rPr>
              <a:t> </a:t>
            </a:r>
            <a:r>
              <a:rPr lang="en-US" sz="1200" b="1" dirty="0" err="1" smtClean="0">
                <a:solidFill>
                  <a:schemeClr val="tx1"/>
                </a:solidFill>
                <a:latin typeface="Arial" pitchFamily="34" charset="0"/>
                <a:cs typeface="Arial" pitchFamily="34" charset="0"/>
              </a:rPr>
              <a:t>năng</a:t>
            </a:r>
            <a:r>
              <a:rPr lang="en-US" sz="1200" b="1" dirty="0" smtClean="0">
                <a:solidFill>
                  <a:schemeClr val="tx1"/>
                </a:solidFill>
                <a:latin typeface="Arial" pitchFamily="34" charset="0"/>
                <a:cs typeface="Arial" pitchFamily="34" charset="0"/>
              </a:rPr>
              <a:t> </a:t>
            </a:r>
            <a:r>
              <a:rPr lang="en-US" sz="1200" b="1" dirty="0" err="1" smtClean="0">
                <a:solidFill>
                  <a:schemeClr val="tx1"/>
                </a:solidFill>
                <a:latin typeface="Arial" pitchFamily="34" charset="0"/>
                <a:cs typeface="Arial" pitchFamily="34" charset="0"/>
              </a:rPr>
              <a:t>của</a:t>
            </a:r>
            <a:r>
              <a:rPr lang="en-US" sz="1200" b="1" dirty="0" smtClean="0">
                <a:solidFill>
                  <a:schemeClr val="tx1"/>
                </a:solidFill>
                <a:latin typeface="Arial" pitchFamily="34" charset="0"/>
                <a:cs typeface="Arial" pitchFamily="34" charset="0"/>
              </a:rPr>
              <a:t> </a:t>
            </a:r>
            <a:r>
              <a:rPr lang="en-US" sz="1200" b="1" dirty="0" err="1" smtClean="0">
                <a:solidFill>
                  <a:schemeClr val="tx1"/>
                </a:solidFill>
                <a:latin typeface="Arial" pitchFamily="34" charset="0"/>
                <a:cs typeface="Arial" pitchFamily="34" charset="0"/>
              </a:rPr>
              <a:t>ứng</a:t>
            </a:r>
            <a:r>
              <a:rPr lang="en-US" sz="1200" b="1" dirty="0" smtClean="0">
                <a:solidFill>
                  <a:schemeClr val="tx1"/>
                </a:solidFill>
                <a:latin typeface="Arial" pitchFamily="34" charset="0"/>
                <a:cs typeface="Arial" pitchFamily="34" charset="0"/>
              </a:rPr>
              <a:t> </a:t>
            </a:r>
            <a:r>
              <a:rPr lang="en-US" sz="1200" b="1" dirty="0" err="1" smtClean="0">
                <a:solidFill>
                  <a:schemeClr val="tx1"/>
                </a:solidFill>
                <a:latin typeface="Arial" pitchFamily="34" charset="0"/>
                <a:cs typeface="Arial" pitchFamily="34" charset="0"/>
              </a:rPr>
              <a:t>dụng</a:t>
            </a:r>
            <a:endParaRPr lang="vi-VN" sz="1200" b="1" dirty="0">
              <a:solidFill>
                <a:schemeClr val="tx1"/>
              </a:solidFill>
              <a:latin typeface="Arial" pitchFamily="34" charset="0"/>
              <a:cs typeface="Arial" pitchFamily="34" charset="0"/>
            </a:endParaRPr>
          </a:p>
        </p:txBody>
      </p:sp>
      <p:sp>
        <p:nvSpPr>
          <p:cNvPr id="19" name="Heptagon 18"/>
          <p:cNvSpPr/>
          <p:nvPr/>
        </p:nvSpPr>
        <p:spPr>
          <a:xfrm>
            <a:off x="4766532" y="1238250"/>
            <a:ext cx="593674" cy="530031"/>
          </a:xfrm>
          <a:prstGeom prst="heptagon">
            <a:avLst/>
          </a:prstGeom>
        </p:spPr>
        <p:style>
          <a:lnRef idx="0">
            <a:schemeClr val="accent6"/>
          </a:lnRef>
          <a:fillRef idx="3">
            <a:schemeClr val="accent6"/>
          </a:fillRef>
          <a:effectRef idx="3">
            <a:schemeClr val="accent6"/>
          </a:effectRef>
          <a:fontRef idx="minor">
            <a:schemeClr val="lt1"/>
          </a:fontRef>
        </p:style>
        <p:txBody>
          <a:bodyPr lIns="22860" tIns="11430" rIns="22860" bIns="11430" anchor="ctr"/>
          <a:lstStyle/>
          <a:p>
            <a:pPr algn="ctr">
              <a:defRPr/>
            </a:pPr>
            <a:r>
              <a:rPr lang="en-US" sz="2000" b="1" dirty="0">
                <a:latin typeface="Arial" pitchFamily="34" charset="0"/>
                <a:cs typeface="Arial" pitchFamily="34" charset="0"/>
              </a:rPr>
              <a:t>2</a:t>
            </a:r>
            <a:endParaRPr lang="en-US" sz="2200" b="1" dirty="0">
              <a:latin typeface="Arial" pitchFamily="34" charset="0"/>
              <a:cs typeface="Arial" pitchFamily="34" charset="0"/>
            </a:endParaRPr>
          </a:p>
        </p:txBody>
      </p:sp>
      <p:sp>
        <p:nvSpPr>
          <p:cNvPr id="28" name="TextBox 27"/>
          <p:cNvSpPr txBox="1"/>
          <p:nvPr/>
        </p:nvSpPr>
        <p:spPr>
          <a:xfrm>
            <a:off x="76200" y="161211"/>
            <a:ext cx="4314278"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Nội</a:t>
            </a:r>
            <a:r>
              <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dung </a:t>
            </a:r>
            <a:r>
              <a:rPr lang="en-US" sz="2700" b="1" spc="25"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trình</a:t>
            </a:r>
            <a:r>
              <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bày</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pic>
        <p:nvPicPr>
          <p:cNvPr id="2" name="Picture 1"/>
          <p:cNvPicPr>
            <a:picLocks noChangeAspect="1"/>
          </p:cNvPicPr>
          <p:nvPr/>
        </p:nvPicPr>
        <p:blipFill>
          <a:blip r:embed="rId2"/>
          <a:stretch>
            <a:fillRect/>
          </a:stretch>
        </p:blipFill>
        <p:spPr>
          <a:xfrm>
            <a:off x="435310" y="4781550"/>
            <a:ext cx="1838325" cy="361950"/>
          </a:xfrm>
          <a:prstGeom prst="rect">
            <a:avLst/>
          </a:prstGeom>
        </p:spPr>
      </p:pic>
    </p:spTree>
    <p:extLst>
      <p:ext uri="{BB962C8B-B14F-4D97-AF65-F5344CB8AC3E}">
        <p14:creationId xmlns:p14="http://schemas.microsoft.com/office/powerpoint/2010/main" val="34683334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21"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par>
                                <p:cTn id="16" presetID="16" presetClass="entr" presetSubtype="21"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76200" y="161211"/>
            <a:ext cx="4314278"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Giới</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thiệu</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5600" y="161211"/>
            <a:ext cx="2086349" cy="4520624"/>
          </a:xfrm>
          <a:prstGeom prst="rect">
            <a:avLst/>
          </a:prstGeom>
        </p:spPr>
      </p:pic>
      <p:sp>
        <p:nvSpPr>
          <p:cNvPr id="2" name="TextBox 1"/>
          <p:cNvSpPr txBox="1"/>
          <p:nvPr/>
        </p:nvSpPr>
        <p:spPr>
          <a:xfrm>
            <a:off x="381000" y="742950"/>
            <a:ext cx="6019800" cy="4001095"/>
          </a:xfrm>
          <a:prstGeom prst="rect">
            <a:avLst/>
          </a:prstGeom>
          <a:noFill/>
        </p:spPr>
        <p:txBody>
          <a:bodyPr wrap="square" rtlCol="0">
            <a:spAutoFit/>
          </a:bodyPr>
          <a:lstStyle/>
          <a:p>
            <a:r>
              <a:rPr lang="en-US" sz="1600" dirty="0" err="1" smtClean="0">
                <a:latin typeface="Arial" pitchFamily="34" charset="0"/>
                <a:cs typeface="Arial" pitchFamily="34" charset="0"/>
              </a:rPr>
              <a:t>Ứng</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dụng</a:t>
            </a:r>
            <a:r>
              <a:rPr lang="en-US" sz="1600" dirty="0" smtClean="0">
                <a:latin typeface="Arial" pitchFamily="34" charset="0"/>
                <a:cs typeface="Arial" pitchFamily="34" charset="0"/>
              </a:rPr>
              <a:t> di </a:t>
            </a:r>
            <a:r>
              <a:rPr lang="en-US" sz="1600" dirty="0" err="1" smtClean="0">
                <a:latin typeface="Arial" pitchFamily="34" charset="0"/>
                <a:cs typeface="Arial" pitchFamily="34" charset="0"/>
              </a:rPr>
              <a:t>động</a:t>
            </a:r>
            <a:r>
              <a:rPr lang="en-US" sz="1600" dirty="0" smtClean="0">
                <a:latin typeface="Arial" pitchFamily="34" charset="0"/>
                <a:cs typeface="Arial" pitchFamily="34" charset="0"/>
              </a:rPr>
              <a:t> </a:t>
            </a:r>
            <a:r>
              <a:rPr lang="en-US" sz="1600" b="1" dirty="0" smtClean="0">
                <a:latin typeface="Arial" pitchFamily="34" charset="0"/>
                <a:cs typeface="Arial" pitchFamily="34" charset="0"/>
              </a:rPr>
              <a:t>G-</a:t>
            </a:r>
            <a:r>
              <a:rPr lang="en-US" sz="1600" b="1" dirty="0" err="1" smtClean="0">
                <a:latin typeface="Arial" pitchFamily="34" charset="0"/>
                <a:cs typeface="Arial" pitchFamily="34" charset="0"/>
              </a:rPr>
              <a:t>Quảng</a:t>
            </a:r>
            <a:r>
              <a:rPr lang="en-US" sz="1600" b="1" dirty="0" smtClean="0">
                <a:latin typeface="Arial" pitchFamily="34" charset="0"/>
                <a:cs typeface="Arial" pitchFamily="34" charset="0"/>
              </a:rPr>
              <a:t> </a:t>
            </a:r>
            <a:r>
              <a:rPr lang="en-US" sz="1600" b="1" dirty="0" err="1" smtClean="0">
                <a:latin typeface="Arial" pitchFamily="34" charset="0"/>
                <a:cs typeface="Arial" pitchFamily="34" charset="0"/>
              </a:rPr>
              <a:t>Ngãi</a:t>
            </a:r>
            <a:r>
              <a:rPr lang="en-US" sz="1600" b="1" dirty="0" smtClean="0">
                <a:latin typeface="Arial" pitchFamily="34" charset="0"/>
                <a:cs typeface="Arial" pitchFamily="34" charset="0"/>
              </a:rPr>
              <a:t> </a:t>
            </a:r>
            <a:r>
              <a:rPr lang="en-US" sz="1600" dirty="0" smtClean="0">
                <a:latin typeface="Arial" pitchFamily="34" charset="0"/>
                <a:cs typeface="Arial" pitchFamily="34" charset="0"/>
              </a:rPr>
              <a:t>M</a:t>
            </a:r>
            <a:r>
              <a:rPr lang="vi-VN" sz="1600" dirty="0" smtClean="0">
                <a:latin typeface="Arial" pitchFamily="34" charset="0"/>
                <a:cs typeface="Arial" pitchFamily="34" charset="0"/>
              </a:rPr>
              <a:t>ang </a:t>
            </a:r>
            <a:r>
              <a:rPr lang="vi-VN" sz="1600" dirty="0">
                <a:latin typeface="Arial" pitchFamily="34" charset="0"/>
                <a:cs typeface="Arial" pitchFamily="34" charset="0"/>
              </a:rPr>
              <a:t>lại trải nghiệm nhanh chóng và thuận tiện cho cán bộ </a:t>
            </a:r>
            <a:r>
              <a:rPr lang="vi-VN" sz="1600" dirty="0" smtClean="0">
                <a:latin typeface="Arial" pitchFamily="34" charset="0"/>
                <a:cs typeface="Arial" pitchFamily="34" charset="0"/>
              </a:rPr>
              <a:t>công </a:t>
            </a:r>
            <a:r>
              <a:rPr lang="vi-VN" sz="1600" dirty="0">
                <a:latin typeface="Arial" pitchFamily="34" charset="0"/>
                <a:cs typeface="Arial" pitchFamily="34" charset="0"/>
              </a:rPr>
              <a:t>chức để quản lý công việc và cập nhật thông tin trên điện thoại di </a:t>
            </a:r>
            <a:r>
              <a:rPr lang="vi-VN" sz="1600" dirty="0" smtClean="0">
                <a:latin typeface="Arial" pitchFamily="34" charset="0"/>
                <a:cs typeface="Arial" pitchFamily="34" charset="0"/>
              </a:rPr>
              <a:t>độn</a:t>
            </a:r>
            <a:r>
              <a:rPr lang="en-US" sz="1600" dirty="0" smtClean="0">
                <a:latin typeface="Arial" pitchFamily="34" charset="0"/>
                <a:cs typeface="Arial" pitchFamily="34" charset="0"/>
              </a:rPr>
              <a:t>g</a:t>
            </a:r>
            <a:r>
              <a:rPr lang="vi-VN" sz="1600" dirty="0" smtClean="0">
                <a:latin typeface="Arial" pitchFamily="34" charset="0"/>
                <a:cs typeface="Arial" pitchFamily="34" charset="0"/>
              </a:rPr>
              <a:t>. </a:t>
            </a:r>
            <a:r>
              <a:rPr lang="vi-VN" sz="1600" dirty="0">
                <a:latin typeface="Arial" pitchFamily="34" charset="0"/>
                <a:cs typeface="Arial" pitchFamily="34" charset="0"/>
              </a:rPr>
              <a:t>Các tính năng chính của ứng dụng </a:t>
            </a:r>
            <a:r>
              <a:rPr lang="en-US" sz="1600" dirty="0" err="1" smtClean="0">
                <a:latin typeface="Arial" pitchFamily="34" charset="0"/>
                <a:cs typeface="Arial" pitchFamily="34" charset="0"/>
              </a:rPr>
              <a:t>Công</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chức</a:t>
            </a:r>
            <a:r>
              <a:rPr lang="en-US" sz="1600" dirty="0" smtClean="0">
                <a:latin typeface="Arial" pitchFamily="34" charset="0"/>
                <a:cs typeface="Arial" pitchFamily="34" charset="0"/>
              </a:rPr>
              <a:t> </a:t>
            </a:r>
            <a:r>
              <a:rPr lang="vi-VN" sz="1600" dirty="0" smtClean="0">
                <a:latin typeface="Arial" pitchFamily="34" charset="0"/>
                <a:cs typeface="Arial" pitchFamily="34" charset="0"/>
              </a:rPr>
              <a:t>bao </a:t>
            </a:r>
            <a:r>
              <a:rPr lang="vi-VN" sz="1600" dirty="0">
                <a:latin typeface="Arial" pitchFamily="34" charset="0"/>
                <a:cs typeface="Arial" pitchFamily="34" charset="0"/>
              </a:rPr>
              <a:t>gồm</a:t>
            </a:r>
            <a:r>
              <a:rPr lang="vi-VN" sz="1600" dirty="0" smtClean="0">
                <a:latin typeface="Arial" pitchFamily="34" charset="0"/>
                <a:cs typeface="Arial" pitchFamily="34" charset="0"/>
              </a:rPr>
              <a:t>:</a:t>
            </a:r>
            <a:endParaRPr lang="vi-VN" sz="1600" dirty="0">
              <a:latin typeface="Arial" pitchFamily="34" charset="0"/>
              <a:cs typeface="Arial" pitchFamily="34" charset="0"/>
            </a:endParaRPr>
          </a:p>
          <a:p>
            <a:r>
              <a:rPr lang="vi-VN" sz="1600" b="1" dirty="0">
                <a:latin typeface="Arial" pitchFamily="34" charset="0"/>
                <a:cs typeface="Arial" pitchFamily="34" charset="0"/>
              </a:rPr>
              <a:t>Truy cập Nhanh </a:t>
            </a:r>
            <a:r>
              <a:rPr lang="en-US" sz="1600" b="1" dirty="0">
                <a:latin typeface="Arial" pitchFamily="34" charset="0"/>
                <a:cs typeface="Arial" pitchFamily="34" charset="0"/>
              </a:rPr>
              <a:t>c</a:t>
            </a:r>
            <a:r>
              <a:rPr lang="vi-VN" sz="1600" b="1" dirty="0" smtClean="0">
                <a:latin typeface="Arial" pitchFamily="34" charset="0"/>
                <a:cs typeface="Arial" pitchFamily="34" charset="0"/>
              </a:rPr>
              <a:t>hóng</a:t>
            </a:r>
            <a:r>
              <a:rPr lang="vi-VN" sz="1600" dirty="0">
                <a:latin typeface="Arial" pitchFamily="34" charset="0"/>
                <a:cs typeface="Arial" pitchFamily="34" charset="0"/>
              </a:rPr>
              <a:t>: Người dùng có thể dễ dàng truy cập vào các chức năng quan trọng như quản lý văn bản, một cửa điện </a:t>
            </a:r>
            <a:r>
              <a:rPr lang="vi-VN" sz="1600" dirty="0" smtClean="0">
                <a:latin typeface="Arial" panose="020B0604020202020204" pitchFamily="34" charset="0"/>
                <a:cs typeface="Arial" panose="020B0604020202020204" pitchFamily="34" charset="0"/>
              </a:rPr>
              <a:t>tử</a:t>
            </a:r>
            <a:r>
              <a:rPr lang="en-US" sz="1600" dirty="0" smtClean="0">
                <a:latin typeface="Arial" panose="020B0604020202020204" pitchFamily="34" charset="0"/>
                <a:cs typeface="Arial" panose="020B0604020202020204" pitchFamily="34" charset="0"/>
              </a:rPr>
              <a:t>, </a:t>
            </a:r>
            <a:r>
              <a:rPr lang="vi-VN" sz="1600" dirty="0" smtClean="0">
                <a:latin typeface="Arial" panose="020B0604020202020204" pitchFamily="34" charset="0"/>
                <a:cs typeface="Arial" panose="020B0604020202020204" pitchFamily="34" charset="0"/>
              </a:rPr>
              <a:t>cơ </a:t>
            </a:r>
            <a:r>
              <a:rPr lang="vi-VN" sz="1600" dirty="0">
                <a:latin typeface="Arial" pitchFamily="34" charset="0"/>
                <a:cs typeface="Arial" pitchFamily="34" charset="0"/>
              </a:rPr>
              <a:t>sở dữ liệu chuyên </a:t>
            </a:r>
            <a:r>
              <a:rPr lang="vi-VN" sz="1600" dirty="0" smtClean="0">
                <a:latin typeface="Arial" pitchFamily="34" charset="0"/>
                <a:cs typeface="Arial" pitchFamily="34" charset="0"/>
              </a:rPr>
              <a:t>ngành</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cấp</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huyện</a:t>
            </a:r>
            <a:r>
              <a:rPr lang="en-US" sz="1600" dirty="0" smtClean="0">
                <a:latin typeface="Arial" pitchFamily="34" charset="0"/>
                <a:cs typeface="Arial" pitchFamily="34" charset="0"/>
              </a:rPr>
              <a:t> </a:t>
            </a:r>
            <a:r>
              <a:rPr lang="vi-VN" sz="1600" dirty="0" smtClean="0">
                <a:latin typeface="Arial" pitchFamily="34" charset="0"/>
                <a:cs typeface="Arial" pitchFamily="34" charset="0"/>
              </a:rPr>
              <a:t>và </a:t>
            </a:r>
            <a:r>
              <a:rPr lang="en-US" sz="1600" dirty="0" err="1" smtClean="0">
                <a:latin typeface="Arial" pitchFamily="34" charset="0"/>
                <a:cs typeface="Arial" pitchFamily="34" charset="0"/>
              </a:rPr>
              <a:t>các</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thông</a:t>
            </a:r>
            <a:r>
              <a:rPr lang="en-US" sz="1600" dirty="0" smtClean="0">
                <a:latin typeface="Arial" pitchFamily="34" charset="0"/>
                <a:cs typeface="Arial" pitchFamily="34" charset="0"/>
              </a:rPr>
              <a:t> tin </a:t>
            </a:r>
            <a:r>
              <a:rPr lang="en-US" sz="1600" dirty="0" err="1" smtClean="0">
                <a:latin typeface="Arial" pitchFamily="34" charset="0"/>
                <a:cs typeface="Arial" pitchFamily="34" charset="0"/>
              </a:rPr>
              <a:t>liên</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kết</a:t>
            </a:r>
            <a:r>
              <a:rPr lang="vi-VN" sz="1600" dirty="0" smtClean="0">
                <a:latin typeface="Arial" pitchFamily="34" charset="0"/>
                <a:cs typeface="Arial" pitchFamily="34" charset="0"/>
              </a:rPr>
              <a:t>.</a:t>
            </a:r>
            <a:endParaRPr lang="vi-VN" sz="1600" dirty="0">
              <a:latin typeface="Arial" pitchFamily="34" charset="0"/>
              <a:cs typeface="Arial" pitchFamily="34" charset="0"/>
            </a:endParaRPr>
          </a:p>
          <a:p>
            <a:r>
              <a:rPr lang="vi-VN" sz="1600" b="1" dirty="0">
                <a:latin typeface="Arial" pitchFamily="34" charset="0"/>
                <a:cs typeface="Arial" pitchFamily="34" charset="0"/>
              </a:rPr>
              <a:t>Giao </a:t>
            </a:r>
            <a:r>
              <a:rPr lang="en-US" sz="1600" b="1" dirty="0" smtClean="0">
                <a:latin typeface="Arial" pitchFamily="34" charset="0"/>
                <a:cs typeface="Arial" pitchFamily="34" charset="0"/>
              </a:rPr>
              <a:t>d</a:t>
            </a:r>
            <a:r>
              <a:rPr lang="vi-VN" sz="1600" b="1" dirty="0" smtClean="0">
                <a:latin typeface="Arial" pitchFamily="34" charset="0"/>
                <a:cs typeface="Arial" pitchFamily="34" charset="0"/>
              </a:rPr>
              <a:t>iện </a:t>
            </a:r>
            <a:r>
              <a:rPr lang="en-US" sz="1600" b="1" dirty="0" smtClean="0">
                <a:latin typeface="Arial" pitchFamily="34" charset="0"/>
                <a:cs typeface="Arial" pitchFamily="34" charset="0"/>
              </a:rPr>
              <a:t>t</a:t>
            </a:r>
            <a:r>
              <a:rPr lang="vi-VN" sz="1600" b="1" dirty="0" smtClean="0">
                <a:latin typeface="Arial" pitchFamily="34" charset="0"/>
                <a:cs typeface="Arial" pitchFamily="34" charset="0"/>
              </a:rPr>
              <a:t>huận </a:t>
            </a:r>
            <a:r>
              <a:rPr lang="en-US" sz="1600" b="1" dirty="0">
                <a:latin typeface="Arial" pitchFamily="34" charset="0"/>
                <a:cs typeface="Arial" pitchFamily="34" charset="0"/>
              </a:rPr>
              <a:t>t</a:t>
            </a:r>
            <a:r>
              <a:rPr lang="vi-VN" sz="1600" b="1" dirty="0" smtClean="0">
                <a:latin typeface="Arial" pitchFamily="34" charset="0"/>
                <a:cs typeface="Arial" pitchFamily="34" charset="0"/>
              </a:rPr>
              <a:t>iện</a:t>
            </a:r>
            <a:r>
              <a:rPr lang="vi-VN" sz="1600" dirty="0">
                <a:latin typeface="Arial" pitchFamily="34" charset="0"/>
                <a:cs typeface="Arial" pitchFamily="34" charset="0"/>
              </a:rPr>
              <a:t>: Giao diện được thiết kế đơn giản, dễ sử dụng và thân thiện với người dùng, giúp </a:t>
            </a:r>
            <a:r>
              <a:rPr lang="en-US" sz="1600" dirty="0" err="1" smtClean="0">
                <a:latin typeface="Arial" pitchFamily="34" charset="0"/>
                <a:cs typeface="Arial" pitchFamily="34" charset="0"/>
              </a:rPr>
              <a:t>cán</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bộ</a:t>
            </a:r>
            <a:r>
              <a:rPr lang="vi-VN" sz="1600" dirty="0" smtClean="0">
                <a:latin typeface="Arial" pitchFamily="34" charset="0"/>
                <a:cs typeface="Arial" pitchFamily="34" charset="0"/>
              </a:rPr>
              <a:t> </a:t>
            </a:r>
            <a:r>
              <a:rPr lang="vi-VN" sz="1600" dirty="0">
                <a:latin typeface="Arial" pitchFamily="34" charset="0"/>
                <a:cs typeface="Arial" pitchFamily="34" charset="0"/>
              </a:rPr>
              <a:t>dễ dàng tìm thấy và sử dụng các chức năng mà không gặp khó khăn.</a:t>
            </a:r>
          </a:p>
          <a:p>
            <a:r>
              <a:rPr lang="vi-VN" sz="1600" b="1" dirty="0" smtClean="0">
                <a:latin typeface="Arial" pitchFamily="34" charset="0"/>
                <a:cs typeface="Arial" pitchFamily="34" charset="0"/>
              </a:rPr>
              <a:t>Linh </a:t>
            </a:r>
            <a:r>
              <a:rPr lang="en-US" sz="1600" b="1" dirty="0">
                <a:latin typeface="Arial" pitchFamily="34" charset="0"/>
                <a:cs typeface="Arial" pitchFamily="34" charset="0"/>
              </a:rPr>
              <a:t>h</a:t>
            </a:r>
            <a:r>
              <a:rPr lang="vi-VN" sz="1600" b="1" dirty="0" smtClean="0">
                <a:latin typeface="Arial" pitchFamily="34" charset="0"/>
                <a:cs typeface="Arial" pitchFamily="34" charset="0"/>
              </a:rPr>
              <a:t>oạt </a:t>
            </a:r>
            <a:r>
              <a:rPr lang="vi-VN" sz="1600" b="1" dirty="0">
                <a:latin typeface="Arial" pitchFamily="34" charset="0"/>
                <a:cs typeface="Arial" pitchFamily="34" charset="0"/>
              </a:rPr>
              <a:t>và Tiện </a:t>
            </a:r>
            <a:r>
              <a:rPr lang="en-US" sz="1600" b="1" dirty="0">
                <a:latin typeface="Arial" pitchFamily="34" charset="0"/>
                <a:cs typeface="Arial" pitchFamily="34" charset="0"/>
              </a:rPr>
              <a:t>í</a:t>
            </a:r>
            <a:r>
              <a:rPr lang="vi-VN" sz="1600" b="1" dirty="0" smtClean="0">
                <a:latin typeface="Arial" pitchFamily="34" charset="0"/>
                <a:cs typeface="Arial" pitchFamily="34" charset="0"/>
              </a:rPr>
              <a:t>ch</a:t>
            </a:r>
            <a:r>
              <a:rPr lang="vi-VN" sz="1600" dirty="0">
                <a:latin typeface="Arial" pitchFamily="34" charset="0"/>
                <a:cs typeface="Arial" pitchFamily="34" charset="0"/>
              </a:rPr>
              <a:t>: Ứng dụng cho phép người dùng truy cập và sử dụng mọi lúc, mọi nơi thông qua điện thoại di </a:t>
            </a:r>
            <a:r>
              <a:rPr lang="vi-VN" sz="1600" dirty="0" smtClean="0">
                <a:latin typeface="Arial" pitchFamily="34" charset="0"/>
                <a:cs typeface="Arial" pitchFamily="34" charset="0"/>
              </a:rPr>
              <a:t>độn</a:t>
            </a:r>
            <a:r>
              <a:rPr lang="en-US" sz="1600" dirty="0" smtClean="0">
                <a:latin typeface="Arial" pitchFamily="34" charset="0"/>
                <a:cs typeface="Arial" pitchFamily="34" charset="0"/>
              </a:rPr>
              <a:t>g</a:t>
            </a:r>
            <a:r>
              <a:rPr lang="vi-VN" sz="1600" dirty="0" smtClean="0">
                <a:latin typeface="Arial" pitchFamily="34" charset="0"/>
                <a:cs typeface="Arial" pitchFamily="34" charset="0"/>
              </a:rPr>
              <a:t>, </a:t>
            </a:r>
            <a:r>
              <a:rPr lang="vi-VN" sz="1600" dirty="0">
                <a:latin typeface="Arial" pitchFamily="34" charset="0"/>
                <a:cs typeface="Arial" pitchFamily="34" charset="0"/>
              </a:rPr>
              <a:t>đồng thời cung cấp khả năng tuỳ chỉnh và linh hoạt để điều chỉnh theo nhu cầu và ưu </a:t>
            </a:r>
            <a:r>
              <a:rPr lang="vi-VN" sz="1600" dirty="0" smtClean="0">
                <a:latin typeface="Arial" pitchFamily="34" charset="0"/>
                <a:cs typeface="Arial" pitchFamily="34" charset="0"/>
              </a:rPr>
              <a:t>tiên.</a:t>
            </a:r>
            <a:endParaRPr lang="vi-VN" sz="1600" dirty="0">
              <a:latin typeface="Arial" pitchFamily="34" charset="0"/>
              <a:cs typeface="Arial" pitchFamily="34" charset="0"/>
            </a:endParaRPr>
          </a:p>
          <a:p>
            <a:endParaRPr lang="vi-VN" sz="1400" dirty="0">
              <a:latin typeface="Arial" pitchFamily="34" charset="0"/>
              <a:cs typeface="Arial" pitchFamily="34" charset="0"/>
            </a:endParaRPr>
          </a:p>
        </p:txBody>
      </p:sp>
    </p:spTree>
    <p:extLst>
      <p:ext uri="{BB962C8B-B14F-4D97-AF65-F5344CB8AC3E}">
        <p14:creationId xmlns:p14="http://schemas.microsoft.com/office/powerpoint/2010/main" val="2530723785"/>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76200" y="161211"/>
            <a:ext cx="4314278"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Cài</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đặt</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TextBox 1"/>
          <p:cNvSpPr txBox="1"/>
          <p:nvPr/>
        </p:nvSpPr>
        <p:spPr>
          <a:xfrm>
            <a:off x="381000" y="742950"/>
            <a:ext cx="8229600" cy="523220"/>
          </a:xfrm>
          <a:prstGeom prst="rect">
            <a:avLst/>
          </a:prstGeom>
          <a:noFill/>
        </p:spPr>
        <p:txBody>
          <a:bodyPr wrap="square" rtlCol="0">
            <a:spAutoFit/>
          </a:bodyPr>
          <a:lstStyle/>
          <a:p>
            <a:r>
              <a:rPr lang="en-US" sz="1400" dirty="0" err="1" smtClean="0">
                <a:latin typeface="Arial" pitchFamily="34" charset="0"/>
                <a:cs typeface="Arial" pitchFamily="34" charset="0"/>
              </a:rPr>
              <a:t>Người</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dùng</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thực</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hiện</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cài</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đặt</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ứng</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dụng</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bằng</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cách</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quét</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mã</a:t>
            </a:r>
            <a:r>
              <a:rPr lang="en-US" sz="1400" dirty="0" smtClean="0">
                <a:latin typeface="Arial" pitchFamily="34" charset="0"/>
                <a:cs typeface="Arial" pitchFamily="34" charset="0"/>
              </a:rPr>
              <a:t> QR code </a:t>
            </a:r>
            <a:r>
              <a:rPr lang="en-US" sz="1400" dirty="0" err="1" smtClean="0">
                <a:latin typeface="Arial" pitchFamily="34" charset="0"/>
                <a:cs typeface="Arial" pitchFamily="34" charset="0"/>
              </a:rPr>
              <a:t>hoặc</a:t>
            </a:r>
            <a:r>
              <a:rPr lang="en-US" sz="1400" dirty="0" smtClean="0">
                <a:latin typeface="Arial" pitchFamily="34" charset="0"/>
                <a:cs typeface="Arial" pitchFamily="34" charset="0"/>
              </a:rPr>
              <a:t> link </a:t>
            </a:r>
            <a:r>
              <a:rPr lang="en-US" sz="1400" dirty="0" err="1" smtClean="0">
                <a:latin typeface="Arial" pitchFamily="34" charset="0"/>
                <a:cs typeface="Arial" pitchFamily="34" charset="0"/>
              </a:rPr>
              <a:t>liên</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kết</a:t>
            </a:r>
            <a:r>
              <a:rPr lang="vi-VN" sz="1400" dirty="0" smtClean="0">
                <a:latin typeface="Arial" pitchFamily="34" charset="0"/>
                <a:cs typeface="Arial" pitchFamily="34" charset="0"/>
              </a:rPr>
              <a:t>:</a:t>
            </a:r>
            <a:endParaRPr lang="en-US" sz="1400" dirty="0" smtClean="0">
              <a:latin typeface="Arial" pitchFamily="34" charset="0"/>
              <a:cs typeface="Arial" pitchFamily="34" charset="0"/>
            </a:endParaRPr>
          </a:p>
          <a:p>
            <a:endParaRPr lang="vi-VN" sz="1400" dirty="0">
              <a:latin typeface="Arial" pitchFamily="34" charset="0"/>
              <a:cs typeface="Arial" pitchFamily="34" charset="0"/>
            </a:endParaRPr>
          </a:p>
        </p:txBody>
      </p:sp>
      <p:pic>
        <p:nvPicPr>
          <p:cNvPr id="3" name="Picture 2"/>
          <p:cNvPicPr>
            <a:picLocks noChangeAspect="1"/>
          </p:cNvPicPr>
          <p:nvPr/>
        </p:nvPicPr>
        <p:blipFill>
          <a:blip r:embed="rId2"/>
          <a:stretch>
            <a:fillRect/>
          </a:stretch>
        </p:blipFill>
        <p:spPr>
          <a:xfrm>
            <a:off x="404539" y="1123950"/>
            <a:ext cx="3657600" cy="3455415"/>
          </a:xfrm>
          <a:prstGeom prst="rect">
            <a:avLst/>
          </a:prstGeom>
        </p:spPr>
      </p:pic>
      <p:sp>
        <p:nvSpPr>
          <p:cNvPr id="5" name="Rectangle 4"/>
          <p:cNvSpPr/>
          <p:nvPr/>
        </p:nvSpPr>
        <p:spPr>
          <a:xfrm>
            <a:off x="4826930" y="1200150"/>
            <a:ext cx="3200400" cy="646331"/>
          </a:xfrm>
          <a:prstGeom prst="rect">
            <a:avLst/>
          </a:prstGeom>
        </p:spPr>
        <p:txBody>
          <a:bodyPr wrap="square">
            <a:spAutoFit/>
          </a:bodyPr>
          <a:lstStyle/>
          <a:p>
            <a:r>
              <a:rPr lang="en-US" dirty="0"/>
              <a:t>https://apps.apple.com/us/app/g-</a:t>
            </a:r>
            <a:r>
              <a:rPr lang="en-US" dirty="0" err="1"/>
              <a:t>quảng</a:t>
            </a:r>
            <a:r>
              <a:rPr lang="en-US" dirty="0"/>
              <a:t>-</a:t>
            </a:r>
            <a:r>
              <a:rPr lang="en-US" dirty="0" err="1"/>
              <a:t>ngãi</a:t>
            </a:r>
            <a:r>
              <a:rPr lang="en-US" dirty="0"/>
              <a:t>/id6474588918</a:t>
            </a:r>
          </a:p>
        </p:txBody>
      </p:sp>
      <p:sp>
        <p:nvSpPr>
          <p:cNvPr id="6" name="Rectangle 5"/>
          <p:cNvSpPr/>
          <p:nvPr/>
        </p:nvSpPr>
        <p:spPr>
          <a:xfrm>
            <a:off x="4826930" y="1953271"/>
            <a:ext cx="3936069" cy="646331"/>
          </a:xfrm>
          <a:prstGeom prst="rect">
            <a:avLst/>
          </a:prstGeom>
        </p:spPr>
        <p:txBody>
          <a:bodyPr wrap="square">
            <a:spAutoFit/>
          </a:bodyPr>
          <a:lstStyle/>
          <a:p>
            <a:r>
              <a:rPr lang="en-US" dirty="0"/>
              <a:t>https://play.google.com/store/apps/details?id=com.quangngai_digitization</a:t>
            </a:r>
          </a:p>
        </p:txBody>
      </p:sp>
    </p:spTree>
    <p:extLst>
      <p:ext uri="{BB962C8B-B14F-4D97-AF65-F5344CB8AC3E}">
        <p14:creationId xmlns:p14="http://schemas.microsoft.com/office/powerpoint/2010/main" val="3224234748"/>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Giao</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d</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iện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trang</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chủ</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0200" y="742950"/>
            <a:ext cx="2438400" cy="3934018"/>
          </a:xfrm>
          <a:prstGeom prst="rect">
            <a:avLst/>
          </a:prstGeom>
        </p:spPr>
      </p:pic>
      <p:sp>
        <p:nvSpPr>
          <p:cNvPr id="14" name="TextBox 13"/>
          <p:cNvSpPr txBox="1"/>
          <p:nvPr/>
        </p:nvSpPr>
        <p:spPr>
          <a:xfrm>
            <a:off x="182079" y="819150"/>
            <a:ext cx="4999521" cy="2862322"/>
          </a:xfrm>
          <a:prstGeom prst="rect">
            <a:avLst/>
          </a:prstGeom>
          <a:noFill/>
        </p:spPr>
        <p:txBody>
          <a:bodyPr wrap="square" rtlCol="0">
            <a:spAutoFit/>
          </a:bodyPr>
          <a:lstStyle/>
          <a:p>
            <a:r>
              <a:rPr lang="en-US" b="1" dirty="0" err="1" smtClean="0">
                <a:latin typeface="Arial" panose="020B0604020202020204" pitchFamily="34" charset="0"/>
                <a:cs typeface="Arial" panose="020B0604020202020204" pitchFamily="34" charset="0"/>
              </a:rPr>
              <a:t>Quản</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lý</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văn</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bản</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điều</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hành</a:t>
            </a:r>
            <a:r>
              <a:rPr lang="en-US" b="1"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giúp</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cán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bộ</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đăng</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nhập</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xử</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lý</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các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công</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việc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liên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quan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đến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văn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bản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điều</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hành</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r>
              <a:rPr lang="en-US" b="1" dirty="0" err="1" smtClean="0">
                <a:latin typeface="Arial" panose="020B0604020202020204" pitchFamily="34" charset="0"/>
                <a:cs typeface="Arial" panose="020B0604020202020204" pitchFamily="34" charset="0"/>
              </a:rPr>
              <a:t>Hồ</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sơ</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một</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cửa</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điện</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tử</a:t>
            </a:r>
            <a:r>
              <a:rPr lang="en-US" b="1"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giúp</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cán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bộ</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xử</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lý</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các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công</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việc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liên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quan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giải</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quyết</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thủ</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tục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hành</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chính</a:t>
            </a:r>
            <a:r>
              <a:rPr lang="en-US" dirty="0" smtClean="0">
                <a:latin typeface="Arial" panose="020B0604020202020204" pitchFamily="34" charset="0"/>
                <a:cs typeface="Arial" panose="020B0604020202020204" pitchFamily="34" charset="0"/>
              </a:rPr>
              <a:t>.</a:t>
            </a:r>
          </a:p>
          <a:p>
            <a:r>
              <a:rPr lang="en-US" b="1" dirty="0" err="1" smtClean="0">
                <a:latin typeface="Arial" panose="020B0604020202020204" pitchFamily="34" charset="0"/>
                <a:cs typeface="Arial" panose="020B0604020202020204" pitchFamily="34" charset="0"/>
              </a:rPr>
              <a:t>Cơ</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sở</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dữ</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liệu</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cấp</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huyện</a:t>
            </a:r>
            <a:r>
              <a:rPr lang="en-US" b="1"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xem</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thông</a:t>
            </a:r>
            <a:r>
              <a:rPr lang="en-US" dirty="0" smtClean="0">
                <a:latin typeface="Arial" panose="020B0604020202020204" pitchFamily="34" charset="0"/>
                <a:cs typeface="Arial" panose="020B0604020202020204" pitchFamily="34" charset="0"/>
              </a:rPr>
              <a:t> tin </a:t>
            </a:r>
            <a:r>
              <a:rPr lang="en-US" dirty="0" err="1" smtClean="0">
                <a:latin typeface="Arial" panose="020B0604020202020204" pitchFamily="34" charset="0"/>
                <a:cs typeface="Arial" panose="020B0604020202020204" pitchFamily="34" charset="0"/>
              </a:rPr>
              <a:t>dữ</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liệu</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theo</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nghiệp</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vụ</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quản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lý</a:t>
            </a:r>
            <a:r>
              <a:rPr lang="en-US" dirty="0" smtClean="0">
                <a:latin typeface="Arial" panose="020B0604020202020204" pitchFamily="34" charset="0"/>
                <a:cs typeface="Arial" panose="020B0604020202020204" pitchFamily="34" charset="0"/>
              </a:rPr>
              <a:t>.</a:t>
            </a:r>
          </a:p>
          <a:p>
            <a:r>
              <a:rPr lang="en-US" b="1" dirty="0" err="1" smtClean="0">
                <a:latin typeface="Arial" panose="020B0604020202020204" pitchFamily="34" charset="0"/>
                <a:cs typeface="Arial" panose="020B0604020202020204" pitchFamily="34" charset="0"/>
              </a:rPr>
              <a:t>Thông</a:t>
            </a:r>
            <a:r>
              <a:rPr lang="en-US" b="1" dirty="0" smtClean="0">
                <a:latin typeface="Arial" panose="020B0604020202020204" pitchFamily="34" charset="0"/>
                <a:cs typeface="Arial" panose="020B0604020202020204" pitchFamily="34" charset="0"/>
              </a:rPr>
              <a:t> tin </a:t>
            </a:r>
            <a:r>
              <a:rPr lang="en-US" b="1" dirty="0" err="1" smtClean="0">
                <a:latin typeface="Arial" panose="020B0604020202020204" pitchFamily="34" charset="0"/>
                <a:cs typeface="Arial" panose="020B0604020202020204" pitchFamily="34" charset="0"/>
              </a:rPr>
              <a:t>liên</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kết</a:t>
            </a:r>
            <a:r>
              <a:rPr lang="en-US" b="1"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giúp</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cán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bộ</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xem</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các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thông</a:t>
            </a:r>
            <a:r>
              <a:rPr lang="en-US" dirty="0" smtClean="0">
                <a:latin typeface="Arial" panose="020B0604020202020204" pitchFamily="34" charset="0"/>
                <a:cs typeface="Arial" panose="020B0604020202020204" pitchFamily="34" charset="0"/>
              </a:rPr>
              <a:t> tin </a:t>
            </a:r>
            <a:r>
              <a:rPr lang="en-US" dirty="0" err="1" smtClean="0">
                <a:latin typeface="Arial" panose="020B0604020202020204" pitchFamily="34" charset="0"/>
                <a:cs typeface="Arial" panose="020B0604020202020204" pitchFamily="34" charset="0"/>
              </a:rPr>
              <a:t>chỉ</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đạo</a:t>
            </a:r>
            <a:r>
              <a:rPr lang="en-US" dirty="0" smtClean="0">
                <a:latin typeface="Arial" panose="020B0604020202020204" pitchFamily="34" charset="0"/>
                <a:cs typeface="Arial" panose="020B0604020202020204" pitchFamily="34" charset="0"/>
              </a:rPr>
              <a:t>, tin </a:t>
            </a:r>
            <a:r>
              <a:rPr lang="en-US" dirty="0" err="1" smtClean="0">
                <a:latin typeface="Arial" panose="020B0604020202020204" pitchFamily="34" charset="0"/>
                <a:cs typeface="Arial" panose="020B0604020202020204" pitchFamily="34" charset="0"/>
              </a:rPr>
              <a:t>tức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mới</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được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cập</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nhật</a:t>
            </a:r>
            <a:r>
              <a:rPr lang="en-US" dirty="0" smtClean="0">
                <a:latin typeface="Arial" panose="020B0604020202020204" pitchFamily="34" charset="0"/>
                <a:cs typeface="Arial" panose="020B0604020202020204" pitchFamily="34" charset="0"/>
              </a:rPr>
              <a:t>.</a:t>
            </a:r>
            <a:endParaRPr lang="vi-V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40852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Đăng</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nhập</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TextBox 13"/>
          <p:cNvSpPr txBox="1"/>
          <p:nvPr/>
        </p:nvSpPr>
        <p:spPr>
          <a:xfrm>
            <a:off x="182079" y="819150"/>
            <a:ext cx="5075721" cy="1384995"/>
          </a:xfrm>
          <a:prstGeom prst="rect">
            <a:avLst/>
          </a:prstGeom>
          <a:noFill/>
        </p:spPr>
        <p:txBody>
          <a:bodyPr wrap="square" rtlCol="0">
            <a:spAutoFit/>
          </a:bodyPr>
          <a:lstStyle/>
          <a:p>
            <a:r>
              <a:rPr lang="en-US" sz="2800" b="1" i="1" dirty="0" err="1" smtClean="0">
                <a:latin typeface="Arial" panose="020B0604020202020204" pitchFamily="34" charset="0"/>
                <a:cs typeface="Arial" panose="020B0604020202020204" pitchFamily="34" charset="0"/>
              </a:rPr>
              <a:t>Nhập</a:t>
            </a:r>
            <a:r>
              <a:rPr lang="en-US" sz="2800" b="1" i="1" dirty="0" smtClean="0">
                <a:latin typeface="Arial" panose="020B0604020202020204" pitchFamily="34" charset="0"/>
                <a:cs typeface="Arial" panose="020B0604020202020204" pitchFamily="34" charset="0"/>
              </a:rPr>
              <a:t> tài khoản email </a:t>
            </a:r>
            <a:r>
              <a:rPr lang="en-US" sz="2800" b="1" i="1" dirty="0" err="1" smtClean="0">
                <a:latin typeface="Arial" panose="020B0604020202020204" pitchFamily="34" charset="0"/>
                <a:cs typeface="Arial" panose="020B0604020202020204" pitchFamily="34" charset="0"/>
              </a:rPr>
              <a:t>công</a:t>
            </a:r>
            <a:r>
              <a:rPr lang="en-US" sz="2800" b="1" i="1" dirty="0" smtClean="0">
                <a:latin typeface="Arial" panose="020B0604020202020204" pitchFamily="34" charset="0"/>
                <a:cs typeface="Arial" panose="020B0604020202020204" pitchFamily="34" charset="0"/>
              </a:rPr>
              <a:t> </a:t>
            </a:r>
            <a:r>
              <a:rPr lang="en-US" sz="2800" b="1" i="1" dirty="0" err="1" smtClean="0">
                <a:latin typeface="Arial" panose="020B0604020202020204" pitchFamily="34" charset="0"/>
                <a:cs typeface="Arial" panose="020B0604020202020204" pitchFamily="34" charset="0"/>
              </a:rPr>
              <a:t>vụ</a:t>
            </a:r>
            <a:r>
              <a:rPr lang="en-US" sz="2800" b="1" i="1" dirty="0" smtClean="0">
                <a:latin typeface="Arial" panose="020B0604020202020204" pitchFamily="34" charset="0"/>
                <a:cs typeface="Arial" panose="020B0604020202020204" pitchFamily="34" charset="0"/>
              </a:rPr>
              <a:t> và </a:t>
            </a:r>
            <a:r>
              <a:rPr lang="en-US" sz="2800" b="1" i="1" dirty="0" err="1" smtClean="0">
                <a:latin typeface="Arial" panose="020B0604020202020204" pitchFamily="34" charset="0"/>
                <a:cs typeface="Arial" panose="020B0604020202020204" pitchFamily="34" charset="0"/>
              </a:rPr>
              <a:t>mật</a:t>
            </a:r>
            <a:r>
              <a:rPr lang="en-US" sz="2800" b="1" i="1" dirty="0" smtClean="0">
                <a:latin typeface="Arial" panose="020B0604020202020204" pitchFamily="34" charset="0"/>
                <a:cs typeface="Arial" panose="020B0604020202020204" pitchFamily="34" charset="0"/>
              </a:rPr>
              <a:t> </a:t>
            </a:r>
            <a:r>
              <a:rPr lang="en-US" sz="2800" b="1" i="1" dirty="0" err="1" smtClean="0">
                <a:latin typeface="Arial" panose="020B0604020202020204" pitchFamily="34" charset="0"/>
                <a:cs typeface="Arial" panose="020B0604020202020204" pitchFamily="34" charset="0"/>
              </a:rPr>
              <a:t>khẩu</a:t>
            </a:r>
            <a:r>
              <a:rPr lang="en-US" sz="2800" b="1" i="1" dirty="0" smtClean="0">
                <a:latin typeface="Arial" panose="020B0604020202020204" pitchFamily="34" charset="0"/>
                <a:cs typeface="Arial" panose="020B0604020202020204" pitchFamily="34" charset="0"/>
              </a:rPr>
              <a:t> để</a:t>
            </a:r>
            <a:r>
              <a:rPr lang="en-US" sz="2800" b="1" i="1" dirty="0">
                <a:latin typeface="Arial" panose="020B0604020202020204" pitchFamily="34" charset="0"/>
                <a:cs typeface="Arial" panose="020B0604020202020204" pitchFamily="34" charset="0"/>
              </a:rPr>
              <a:t> </a:t>
            </a:r>
            <a:r>
              <a:rPr lang="en-US" sz="2800" b="1" i="1" dirty="0" err="1" smtClean="0">
                <a:latin typeface="Arial" panose="020B0604020202020204" pitchFamily="34" charset="0"/>
                <a:cs typeface="Arial" panose="020B0604020202020204" pitchFamily="34" charset="0"/>
              </a:rPr>
              <a:t>đăng</a:t>
            </a:r>
            <a:r>
              <a:rPr lang="en-US" sz="2800" b="1" i="1" dirty="0" smtClean="0">
                <a:latin typeface="Arial" panose="020B0604020202020204" pitchFamily="34" charset="0"/>
                <a:cs typeface="Arial" panose="020B0604020202020204" pitchFamily="34" charset="0"/>
              </a:rPr>
              <a:t> </a:t>
            </a:r>
            <a:r>
              <a:rPr lang="en-US" sz="2800" b="1" i="1" dirty="0" err="1" smtClean="0">
                <a:latin typeface="Arial" panose="020B0604020202020204" pitchFamily="34" charset="0"/>
                <a:cs typeface="Arial" panose="020B0604020202020204" pitchFamily="34" charset="0"/>
              </a:rPr>
              <a:t>nhập</a:t>
            </a:r>
            <a:r>
              <a:rPr lang="en-US" sz="2800" b="1" i="1" dirty="0" smtClean="0">
                <a:latin typeface="Arial" panose="020B0604020202020204" pitchFamily="34" charset="0"/>
                <a:cs typeface="Arial" panose="020B0604020202020204" pitchFamily="34" charset="0"/>
              </a:rPr>
              <a:t> vào </a:t>
            </a:r>
            <a:r>
              <a:rPr lang="en-US" sz="2800" b="1" i="1" dirty="0" err="1" smtClean="0">
                <a:latin typeface="Arial" panose="020B0604020202020204" pitchFamily="34" charset="0"/>
                <a:cs typeface="Arial" panose="020B0604020202020204" pitchFamily="34" charset="0"/>
              </a:rPr>
              <a:t>ứng</a:t>
            </a:r>
            <a:r>
              <a:rPr lang="en-US" sz="2800" b="1" i="1" dirty="0" smtClean="0">
                <a:latin typeface="Arial" panose="020B0604020202020204" pitchFamily="34" charset="0"/>
                <a:cs typeface="Arial" panose="020B0604020202020204" pitchFamily="34" charset="0"/>
              </a:rPr>
              <a:t> </a:t>
            </a:r>
            <a:r>
              <a:rPr lang="en-US" sz="2800" b="1" i="1" dirty="0" err="1" smtClean="0">
                <a:latin typeface="Arial" panose="020B0604020202020204" pitchFamily="34" charset="0"/>
                <a:cs typeface="Arial" panose="020B0604020202020204" pitchFamily="34" charset="0"/>
              </a:rPr>
              <a:t>dụng</a:t>
            </a:r>
            <a:endParaRPr lang="vi-VN" sz="2800" b="1" i="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400" y="595359"/>
            <a:ext cx="2133600" cy="4057716"/>
          </a:xfrm>
          <a:prstGeom prst="rect">
            <a:avLst/>
          </a:prstGeom>
        </p:spPr>
      </p:pic>
    </p:spTree>
    <p:extLst>
      <p:ext uri="{BB962C8B-B14F-4D97-AF65-F5344CB8AC3E}">
        <p14:creationId xmlns:p14="http://schemas.microsoft.com/office/powerpoint/2010/main" val="39449218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0" y="160338"/>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Cài</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đặt</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tùy</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chọn</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244986" y="587851"/>
            <a:ext cx="4999521" cy="4493538"/>
          </a:xfrm>
          <a:prstGeom prst="rect">
            <a:avLst/>
          </a:prstGeom>
          <a:noFill/>
        </p:spPr>
        <p:txBody>
          <a:bodyPr wrap="square" rtlCol="0">
            <a:spAutoFit/>
          </a:bodyPr>
          <a:lstStyle/>
          <a:p>
            <a:r>
              <a:rPr lang="vi-VN" sz="1600" b="1" dirty="0" smtClean="0">
                <a:latin typeface="Arial "/>
              </a:rPr>
              <a:t>Cài </a:t>
            </a:r>
            <a:r>
              <a:rPr lang="en-US" sz="1600" b="1" dirty="0" smtClean="0">
                <a:latin typeface="Arial "/>
              </a:rPr>
              <a:t>đ</a:t>
            </a:r>
            <a:r>
              <a:rPr lang="vi-VN" sz="1600" b="1" dirty="0" smtClean="0">
                <a:latin typeface="Arial "/>
              </a:rPr>
              <a:t>ặt Thông </a:t>
            </a:r>
            <a:r>
              <a:rPr lang="en-US" sz="1600" b="1" dirty="0" smtClean="0">
                <a:latin typeface="Arial "/>
              </a:rPr>
              <a:t>b</a:t>
            </a:r>
            <a:r>
              <a:rPr lang="vi-VN" sz="1600" b="1" dirty="0" smtClean="0">
                <a:latin typeface="Arial "/>
              </a:rPr>
              <a:t>áo</a:t>
            </a:r>
            <a:r>
              <a:rPr lang="vi-VN" sz="1600" dirty="0" smtClean="0">
                <a:latin typeface="Arial "/>
              </a:rPr>
              <a:t>: Cho phép người dùng thiết lập và quản lý các thông báo muốn nhận từ ứng dụng, giúp </a:t>
            </a:r>
            <a:r>
              <a:rPr lang="en-US" sz="1600" dirty="0" err="1" smtClean="0">
                <a:latin typeface="Arial "/>
              </a:rPr>
              <a:t>người</a:t>
            </a:r>
            <a:r>
              <a:rPr lang="en-US" sz="1600" dirty="0" smtClean="0">
                <a:latin typeface="Arial "/>
              </a:rPr>
              <a:t> </a:t>
            </a:r>
            <a:r>
              <a:rPr lang="en-US" sz="1600" dirty="0" err="1" smtClean="0">
                <a:latin typeface="Arial "/>
              </a:rPr>
              <a:t>dùng</a:t>
            </a:r>
            <a:r>
              <a:rPr lang="vi-VN" sz="1600" dirty="0" smtClean="0">
                <a:latin typeface="Arial "/>
              </a:rPr>
              <a:t> luôn cập nhật với thông tin mới nhất và quản lý công việc hiệu quả hơn.</a:t>
            </a:r>
          </a:p>
          <a:p>
            <a:r>
              <a:rPr lang="vi-VN" sz="1600" b="1" dirty="0" smtClean="0">
                <a:latin typeface="Arial "/>
              </a:rPr>
              <a:t>Cài </a:t>
            </a:r>
            <a:r>
              <a:rPr lang="en-US" sz="1600" b="1" dirty="0" smtClean="0">
                <a:latin typeface="Arial "/>
              </a:rPr>
              <a:t>đ</a:t>
            </a:r>
            <a:r>
              <a:rPr lang="vi-VN" sz="1600" b="1" dirty="0" smtClean="0">
                <a:latin typeface="Arial "/>
              </a:rPr>
              <a:t>ặt Giao </a:t>
            </a:r>
            <a:r>
              <a:rPr lang="en-US" sz="1600" b="1" dirty="0" smtClean="0">
                <a:latin typeface="Arial "/>
              </a:rPr>
              <a:t>d</a:t>
            </a:r>
            <a:r>
              <a:rPr lang="vi-VN" sz="1600" b="1" dirty="0" smtClean="0">
                <a:latin typeface="Arial "/>
              </a:rPr>
              <a:t>iện</a:t>
            </a:r>
            <a:r>
              <a:rPr lang="vi-VN" sz="1600" dirty="0" smtClean="0">
                <a:latin typeface="Arial "/>
              </a:rPr>
              <a:t>: Cho phép người dùng chọn giữa chế độ giao diện sáng hoặc tối, tùy thuộc vào sở thích cá nhân và điều kiện ánh sáng xung quanh, tạo ra trải nghiệm sử dụng thoải mái và tiện lợi hơn.</a:t>
            </a:r>
          </a:p>
          <a:p>
            <a:r>
              <a:rPr lang="vi-VN" sz="1600" b="1" dirty="0" smtClean="0">
                <a:latin typeface="Arial "/>
              </a:rPr>
              <a:t>Cài </a:t>
            </a:r>
            <a:r>
              <a:rPr lang="en-US" sz="1600" b="1" dirty="0" smtClean="0">
                <a:latin typeface="Arial "/>
              </a:rPr>
              <a:t>đ</a:t>
            </a:r>
            <a:r>
              <a:rPr lang="vi-VN" sz="1600" b="1" dirty="0" smtClean="0">
                <a:latin typeface="Arial "/>
              </a:rPr>
              <a:t>ặt Khóa </a:t>
            </a:r>
            <a:r>
              <a:rPr lang="en-US" sz="1600" b="1" dirty="0" smtClean="0">
                <a:latin typeface="Arial "/>
              </a:rPr>
              <a:t>ứ</a:t>
            </a:r>
            <a:r>
              <a:rPr lang="vi-VN" sz="1600" b="1" dirty="0" smtClean="0">
                <a:latin typeface="Arial "/>
              </a:rPr>
              <a:t>ng </a:t>
            </a:r>
            <a:r>
              <a:rPr lang="en-US" sz="1600" b="1" dirty="0" smtClean="0">
                <a:latin typeface="Arial "/>
              </a:rPr>
              <a:t>d</a:t>
            </a:r>
            <a:r>
              <a:rPr lang="vi-VN" sz="1600" b="1" dirty="0" smtClean="0">
                <a:latin typeface="Arial "/>
              </a:rPr>
              <a:t>ụng</a:t>
            </a:r>
            <a:r>
              <a:rPr lang="vi-VN" sz="1600" dirty="0" smtClean="0">
                <a:latin typeface="Arial "/>
              </a:rPr>
              <a:t>: Cung cấp các tùy chọn bảo mật như mã khóa hoặc </a:t>
            </a:r>
            <a:r>
              <a:rPr lang="en-US" sz="1600" dirty="0" err="1" smtClean="0">
                <a:latin typeface="Arial "/>
              </a:rPr>
              <a:t>vân</a:t>
            </a:r>
            <a:r>
              <a:rPr lang="en-US" sz="1600" dirty="0" smtClean="0">
                <a:latin typeface="Arial "/>
              </a:rPr>
              <a:t> </a:t>
            </a:r>
            <a:r>
              <a:rPr lang="en-US" sz="1600" dirty="0" err="1" smtClean="0">
                <a:latin typeface="Arial "/>
              </a:rPr>
              <a:t>tay</a:t>
            </a:r>
            <a:r>
              <a:rPr lang="vi-VN" sz="1600" dirty="0" smtClean="0">
                <a:latin typeface="Arial "/>
              </a:rPr>
              <a:t> để </a:t>
            </a:r>
            <a:r>
              <a:rPr lang="en-US" sz="1600" dirty="0" err="1" smtClean="0">
                <a:latin typeface="Arial "/>
              </a:rPr>
              <a:t>thực</a:t>
            </a:r>
            <a:r>
              <a:rPr lang="en-US" sz="1600" dirty="0" smtClean="0">
                <a:latin typeface="Arial "/>
              </a:rPr>
              <a:t> </a:t>
            </a:r>
            <a:r>
              <a:rPr lang="en-US" sz="1600" dirty="0" err="1" smtClean="0">
                <a:latin typeface="Arial "/>
              </a:rPr>
              <a:t>hiện</a:t>
            </a:r>
            <a:r>
              <a:rPr lang="en-US" sz="1600" dirty="0" smtClean="0">
                <a:latin typeface="Arial "/>
              </a:rPr>
              <a:t> </a:t>
            </a:r>
            <a:r>
              <a:rPr lang="en-US" sz="1600" dirty="0" err="1" smtClean="0">
                <a:latin typeface="Arial "/>
              </a:rPr>
              <a:t>đăng</a:t>
            </a:r>
            <a:r>
              <a:rPr lang="en-US" sz="1600" dirty="0" smtClean="0">
                <a:latin typeface="Arial "/>
              </a:rPr>
              <a:t> </a:t>
            </a:r>
            <a:r>
              <a:rPr lang="en-US" sz="1600" dirty="0" err="1" smtClean="0">
                <a:latin typeface="Arial "/>
              </a:rPr>
              <a:t>nhập</a:t>
            </a:r>
            <a:r>
              <a:rPr lang="en-US" sz="1600" dirty="0" smtClean="0">
                <a:latin typeface="Arial "/>
              </a:rPr>
              <a:t> </a:t>
            </a:r>
            <a:r>
              <a:rPr lang="en-US" sz="1600" dirty="0" err="1" smtClean="0">
                <a:latin typeface="Arial "/>
              </a:rPr>
              <a:t>nhanh</a:t>
            </a:r>
            <a:r>
              <a:rPr lang="en-US" sz="1600" dirty="0" smtClean="0">
                <a:latin typeface="Arial "/>
              </a:rPr>
              <a:t> </a:t>
            </a:r>
            <a:r>
              <a:rPr lang="en-US" sz="1600" dirty="0" err="1" smtClean="0">
                <a:latin typeface="Arial "/>
              </a:rPr>
              <a:t>vào</a:t>
            </a:r>
            <a:r>
              <a:rPr lang="en-US" sz="1600" dirty="0" smtClean="0">
                <a:latin typeface="Arial "/>
              </a:rPr>
              <a:t> </a:t>
            </a:r>
            <a:r>
              <a:rPr lang="en-US" sz="1600" dirty="0" err="1" smtClean="0">
                <a:latin typeface="Arial "/>
              </a:rPr>
              <a:t>các</a:t>
            </a:r>
            <a:r>
              <a:rPr lang="en-US" sz="1600" dirty="0" smtClean="0">
                <a:latin typeface="Arial "/>
              </a:rPr>
              <a:t> </a:t>
            </a:r>
            <a:r>
              <a:rPr lang="en-US" sz="1600" dirty="0" err="1" smtClean="0">
                <a:latin typeface="Arial "/>
              </a:rPr>
              <a:t>ứng</a:t>
            </a:r>
            <a:r>
              <a:rPr lang="en-US" sz="1600" dirty="0" smtClean="0">
                <a:latin typeface="Arial "/>
              </a:rPr>
              <a:t> </a:t>
            </a:r>
            <a:r>
              <a:rPr lang="en-US" sz="1600" dirty="0" err="1" smtClean="0">
                <a:latin typeface="Arial "/>
              </a:rPr>
              <a:t>dụng</a:t>
            </a:r>
            <a:r>
              <a:rPr lang="en-US" sz="1600" dirty="0" smtClean="0">
                <a:latin typeface="Arial "/>
              </a:rPr>
              <a:t> </a:t>
            </a:r>
            <a:r>
              <a:rPr lang="en-US" sz="1600" dirty="0" err="1" smtClean="0">
                <a:latin typeface="Arial "/>
              </a:rPr>
              <a:t>thay</a:t>
            </a:r>
            <a:r>
              <a:rPr lang="en-US" sz="1600" dirty="0" smtClean="0">
                <a:latin typeface="Arial "/>
              </a:rPr>
              <a:t> </a:t>
            </a:r>
            <a:r>
              <a:rPr lang="en-US" sz="1600" dirty="0" err="1" smtClean="0">
                <a:latin typeface="Arial "/>
              </a:rPr>
              <a:t>vì</a:t>
            </a:r>
            <a:r>
              <a:rPr lang="en-US" sz="1600" dirty="0" smtClean="0">
                <a:latin typeface="Arial "/>
              </a:rPr>
              <a:t> </a:t>
            </a:r>
            <a:r>
              <a:rPr lang="en-US" sz="1600" dirty="0" err="1" smtClean="0">
                <a:latin typeface="Arial "/>
              </a:rPr>
              <a:t>nhập</a:t>
            </a:r>
            <a:r>
              <a:rPr lang="en-US" sz="1600" dirty="0" smtClean="0">
                <a:latin typeface="Arial "/>
              </a:rPr>
              <a:t> </a:t>
            </a:r>
            <a:r>
              <a:rPr lang="en-US" sz="1600" dirty="0" err="1" smtClean="0">
                <a:latin typeface="Arial "/>
              </a:rPr>
              <a:t>mật</a:t>
            </a:r>
            <a:r>
              <a:rPr lang="en-US" sz="1600" dirty="0" smtClean="0">
                <a:latin typeface="Arial "/>
              </a:rPr>
              <a:t> </a:t>
            </a:r>
            <a:r>
              <a:rPr lang="en-US" sz="1600" dirty="0" err="1" smtClean="0">
                <a:latin typeface="Arial "/>
              </a:rPr>
              <a:t>khẩu</a:t>
            </a:r>
            <a:r>
              <a:rPr lang="en-US" sz="1600" dirty="0" smtClean="0">
                <a:latin typeface="Arial "/>
              </a:rPr>
              <a:t> </a:t>
            </a:r>
            <a:r>
              <a:rPr lang="en-US" sz="1600" dirty="0" err="1" smtClean="0">
                <a:latin typeface="Arial "/>
              </a:rPr>
              <a:t>của</a:t>
            </a:r>
            <a:r>
              <a:rPr lang="en-US" sz="1600" dirty="0" smtClean="0">
                <a:latin typeface="Arial "/>
              </a:rPr>
              <a:t> </a:t>
            </a:r>
            <a:r>
              <a:rPr lang="en-US" sz="1600" dirty="0" err="1" smtClean="0">
                <a:latin typeface="Arial "/>
              </a:rPr>
              <a:t>tài</a:t>
            </a:r>
            <a:r>
              <a:rPr lang="en-US" sz="1600" dirty="0" smtClean="0">
                <a:latin typeface="Arial "/>
              </a:rPr>
              <a:t> </a:t>
            </a:r>
            <a:r>
              <a:rPr lang="en-US" sz="1600" dirty="0" err="1" smtClean="0">
                <a:latin typeface="Arial "/>
              </a:rPr>
              <a:t>khoản</a:t>
            </a:r>
            <a:r>
              <a:rPr lang="vi-VN" sz="1600" dirty="0" smtClean="0">
                <a:latin typeface="Arial "/>
              </a:rPr>
              <a:t>.</a:t>
            </a:r>
          </a:p>
          <a:p>
            <a:r>
              <a:rPr lang="vi-VN" sz="1600" b="1" dirty="0" smtClean="0">
                <a:latin typeface="Arial "/>
              </a:rPr>
              <a:t>Tùy </a:t>
            </a:r>
            <a:r>
              <a:rPr lang="en-US" sz="1600" b="1" dirty="0" smtClean="0">
                <a:latin typeface="Arial "/>
              </a:rPr>
              <a:t>c</a:t>
            </a:r>
            <a:r>
              <a:rPr lang="vi-VN" sz="1600" b="1" dirty="0" smtClean="0">
                <a:latin typeface="Arial "/>
              </a:rPr>
              <a:t>hỉnh Menu</a:t>
            </a:r>
            <a:r>
              <a:rPr lang="vi-VN" sz="1600" dirty="0" smtClean="0">
                <a:latin typeface="Arial "/>
              </a:rPr>
              <a:t>: Cho phép người dùng tùy chỉnh và quản lý các mục menu theo nhu cầ</a:t>
            </a:r>
            <a:r>
              <a:rPr lang="en-US" sz="1600" dirty="0" smtClean="0">
                <a:latin typeface="Arial "/>
              </a:rPr>
              <a:t>u</a:t>
            </a:r>
            <a:r>
              <a:rPr lang="vi-VN" sz="1600" dirty="0" smtClean="0">
                <a:latin typeface="Arial "/>
              </a:rPr>
              <a:t>, tạo ra một trải nghiệm sử dụng cá nhân hóa và tiện lợi.</a:t>
            </a:r>
            <a:endParaRPr lang="en-US" sz="1600" dirty="0" smtClean="0">
              <a:latin typeface="Arial "/>
            </a:endParaRPr>
          </a:p>
          <a:p>
            <a:r>
              <a:rPr lang="en-US" sz="1600" b="1" dirty="0" err="1" smtClean="0">
                <a:latin typeface="Arial "/>
              </a:rPr>
              <a:t>Cỡ</a:t>
            </a:r>
            <a:r>
              <a:rPr lang="en-US" sz="1600" b="1" dirty="0" smtClean="0">
                <a:latin typeface="Arial "/>
              </a:rPr>
              <a:t> </a:t>
            </a:r>
            <a:r>
              <a:rPr lang="en-US" sz="1600" b="1" dirty="0" err="1" smtClean="0">
                <a:latin typeface="Arial "/>
              </a:rPr>
              <a:t>chữ</a:t>
            </a:r>
            <a:r>
              <a:rPr lang="en-US" sz="1600" b="1" dirty="0" smtClean="0">
                <a:latin typeface="Arial "/>
              </a:rPr>
              <a:t>: </a:t>
            </a:r>
            <a:r>
              <a:rPr lang="en-US" sz="1600" dirty="0" err="1" smtClean="0">
                <a:latin typeface="Arial "/>
              </a:rPr>
              <a:t>giúp</a:t>
            </a:r>
            <a:r>
              <a:rPr lang="en-US" sz="1600" dirty="0" smtClean="0">
                <a:latin typeface="Arial "/>
              </a:rPr>
              <a:t> </a:t>
            </a:r>
            <a:r>
              <a:rPr lang="en-US" sz="1600" dirty="0" err="1" smtClean="0">
                <a:latin typeface="Arial "/>
              </a:rPr>
              <a:t>người</a:t>
            </a:r>
            <a:r>
              <a:rPr lang="en-US" sz="1600" dirty="0" smtClean="0">
                <a:latin typeface="Arial "/>
              </a:rPr>
              <a:t> </a:t>
            </a:r>
            <a:r>
              <a:rPr lang="en-US" sz="1600" dirty="0" err="1" smtClean="0">
                <a:latin typeface="Arial "/>
              </a:rPr>
              <a:t>dùng</a:t>
            </a:r>
            <a:r>
              <a:rPr lang="en-US" sz="1600" dirty="0" smtClean="0">
                <a:latin typeface="Arial "/>
              </a:rPr>
              <a:t> </a:t>
            </a:r>
            <a:r>
              <a:rPr lang="en-US" sz="1600" dirty="0" err="1" smtClean="0">
                <a:latin typeface="Arial "/>
              </a:rPr>
              <a:t>tuỳ</a:t>
            </a:r>
            <a:r>
              <a:rPr lang="en-US" sz="1600" dirty="0" smtClean="0">
                <a:latin typeface="Arial "/>
              </a:rPr>
              <a:t> </a:t>
            </a:r>
            <a:r>
              <a:rPr lang="en-US" sz="1600" dirty="0" err="1" smtClean="0">
                <a:latin typeface="Arial "/>
              </a:rPr>
              <a:t>chỉnh</a:t>
            </a:r>
            <a:r>
              <a:rPr lang="en-US" sz="1600" dirty="0" smtClean="0">
                <a:latin typeface="Arial "/>
              </a:rPr>
              <a:t> </a:t>
            </a:r>
            <a:r>
              <a:rPr lang="en-US" sz="1600" dirty="0" err="1" smtClean="0">
                <a:latin typeface="Arial "/>
              </a:rPr>
              <a:t>kích</a:t>
            </a:r>
            <a:r>
              <a:rPr lang="en-US" sz="1600" dirty="0" smtClean="0">
                <a:latin typeface="Arial "/>
              </a:rPr>
              <a:t> </a:t>
            </a:r>
            <a:r>
              <a:rPr lang="en-US" sz="1600" dirty="0" err="1" smtClean="0">
                <a:latin typeface="Arial "/>
              </a:rPr>
              <a:t>cỡ</a:t>
            </a:r>
            <a:r>
              <a:rPr lang="en-US" sz="1600" dirty="0" smtClean="0">
                <a:latin typeface="Arial "/>
              </a:rPr>
              <a:t> </a:t>
            </a:r>
            <a:r>
              <a:rPr lang="en-US" sz="1600" dirty="0" err="1" smtClean="0">
                <a:latin typeface="Arial "/>
              </a:rPr>
              <a:t>chữ</a:t>
            </a:r>
            <a:r>
              <a:rPr lang="en-US" sz="1600" dirty="0" smtClean="0">
                <a:latin typeface="Arial "/>
              </a:rPr>
              <a:t> </a:t>
            </a:r>
            <a:r>
              <a:rPr lang="en-US" sz="1600" dirty="0" err="1" smtClean="0">
                <a:latin typeface="Arial "/>
              </a:rPr>
              <a:t>phù</a:t>
            </a:r>
            <a:r>
              <a:rPr lang="en-US" sz="1600" dirty="0" smtClean="0">
                <a:latin typeface="Arial "/>
              </a:rPr>
              <a:t> </a:t>
            </a:r>
            <a:r>
              <a:rPr lang="en-US" sz="1600" dirty="0" err="1" smtClean="0">
                <a:latin typeface="Arial "/>
              </a:rPr>
              <a:t>hợp</a:t>
            </a:r>
            <a:r>
              <a:rPr lang="en-US" sz="1600" dirty="0" smtClean="0">
                <a:latin typeface="Arial "/>
              </a:rPr>
              <a:t> </a:t>
            </a:r>
            <a:r>
              <a:rPr lang="en-US" sz="1600" dirty="0" err="1" smtClean="0">
                <a:latin typeface="Arial "/>
              </a:rPr>
              <a:t>với</a:t>
            </a:r>
            <a:r>
              <a:rPr lang="en-US" sz="1600" dirty="0" smtClean="0">
                <a:latin typeface="Arial "/>
              </a:rPr>
              <a:t> </a:t>
            </a:r>
            <a:r>
              <a:rPr lang="en-US" sz="1600" dirty="0" err="1" smtClean="0">
                <a:latin typeface="Arial "/>
              </a:rPr>
              <a:t>nhu</a:t>
            </a:r>
            <a:r>
              <a:rPr lang="en-US" sz="1600" dirty="0" smtClean="0">
                <a:latin typeface="Arial "/>
              </a:rPr>
              <a:t> </a:t>
            </a:r>
            <a:r>
              <a:rPr lang="en-US" sz="1600" dirty="0" err="1" smtClean="0">
                <a:latin typeface="Arial "/>
              </a:rPr>
              <a:t>cầu</a:t>
            </a:r>
            <a:r>
              <a:rPr lang="en-US" sz="1600" dirty="0" smtClean="0">
                <a:latin typeface="Arial "/>
              </a:rPr>
              <a:t> </a:t>
            </a:r>
            <a:r>
              <a:rPr lang="en-US" sz="1600" dirty="0" err="1" smtClean="0">
                <a:latin typeface="Arial "/>
              </a:rPr>
              <a:t>sử</a:t>
            </a:r>
            <a:r>
              <a:rPr lang="en-US" sz="1600" dirty="0" smtClean="0">
                <a:latin typeface="Arial "/>
              </a:rPr>
              <a:t> </a:t>
            </a:r>
            <a:r>
              <a:rPr lang="en-US" sz="1600" dirty="0" err="1" smtClean="0">
                <a:latin typeface="Arial "/>
              </a:rPr>
              <a:t>dụng</a:t>
            </a:r>
            <a:endParaRPr lang="vi-VN" sz="1600" dirty="0" smtClean="0">
              <a:latin typeface="Arial "/>
            </a:endParaRPr>
          </a:p>
          <a:p>
            <a:endParaRPr lang="vi-VN" sz="1400" dirty="0">
              <a:latin typeface="Arial "/>
            </a:endParaRPr>
          </a:p>
        </p:txBody>
      </p:sp>
      <p:pic>
        <p:nvPicPr>
          <p:cNvPr id="13" name="Picture 2" descr="https://vanphongpham365.vn/uploads/about/gthieu.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2974" y="3238500"/>
            <a:ext cx="1300226"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3200" y="819150"/>
            <a:ext cx="2209800" cy="3916362"/>
          </a:xfrm>
          <a:prstGeom prst="rect">
            <a:avLst/>
          </a:prstGeom>
        </p:spPr>
      </p:pic>
    </p:spTree>
    <p:extLst>
      <p:ext uri="{BB962C8B-B14F-4D97-AF65-F5344CB8AC3E}">
        <p14:creationId xmlns:p14="http://schemas.microsoft.com/office/powerpoint/2010/main" val="27115826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Quản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lý</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văn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bản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điều</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hành</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460375" y="858996"/>
            <a:ext cx="4797425" cy="1938992"/>
          </a:xfrm>
          <a:prstGeom prst="rect">
            <a:avLst/>
          </a:prstGeom>
          <a:noFill/>
        </p:spPr>
        <p:txBody>
          <a:bodyPr wrap="square" rtlCol="0">
            <a:spAutoFit/>
          </a:bodyPr>
          <a:lstStyle/>
          <a:p>
            <a:r>
              <a:rPr lang="en-US" sz="2000" b="1" dirty="0" err="1" smtClean="0">
                <a:latin typeface="Arial" panose="020B0604020202020204" pitchFamily="34" charset="0"/>
                <a:cs typeface="Arial" panose="020B0604020202020204" pitchFamily="34" charset="0"/>
              </a:rPr>
              <a:t>Các</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chức</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năng</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chính</a:t>
            </a:r>
            <a:r>
              <a:rPr lang="en-US" sz="2000" b="1" dirty="0" smtClean="0">
                <a:latin typeface="Arial" panose="020B0604020202020204" pitchFamily="34" charset="0"/>
                <a:cs typeface="Arial" panose="020B0604020202020204" pitchFamily="34" charset="0"/>
              </a:rPr>
              <a:t>:</a:t>
            </a:r>
            <a:endParaRPr lang="en-US" sz="20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vi-VN" sz="2000" dirty="0" smtClean="0">
                <a:latin typeface="Arial" panose="020B0604020202020204" pitchFamily="34" charset="0"/>
                <a:cs typeface="Arial" panose="020B0604020202020204" pitchFamily="34" charset="0"/>
              </a:rPr>
              <a:t>Xem </a:t>
            </a:r>
            <a:r>
              <a:rPr lang="vi-VN" sz="2000" dirty="0">
                <a:latin typeface="Arial" panose="020B0604020202020204" pitchFamily="34" charset="0"/>
                <a:cs typeface="Arial" panose="020B0604020202020204" pitchFamily="34" charset="0"/>
              </a:rPr>
              <a:t>danh sách văn bản đến</a:t>
            </a:r>
          </a:p>
          <a:p>
            <a:pPr marL="342900" indent="-342900">
              <a:buFont typeface="Arial" panose="020B0604020202020204" pitchFamily="34" charset="0"/>
              <a:buChar char="•"/>
            </a:pPr>
            <a:r>
              <a:rPr lang="vi-VN" sz="2000" dirty="0" smtClean="0">
                <a:latin typeface="Arial" panose="020B0604020202020204" pitchFamily="34" charset="0"/>
                <a:cs typeface="Arial" panose="020B0604020202020204" pitchFamily="34" charset="0"/>
              </a:rPr>
              <a:t>Xem </a:t>
            </a:r>
            <a:r>
              <a:rPr lang="vi-VN" sz="2000" dirty="0">
                <a:latin typeface="Arial" panose="020B0604020202020204" pitchFamily="34" charset="0"/>
                <a:cs typeface="Arial" panose="020B0604020202020204" pitchFamily="34" charset="0"/>
              </a:rPr>
              <a:t>danh sách văn bản đi</a:t>
            </a:r>
          </a:p>
          <a:p>
            <a:pPr marL="342900" indent="-342900">
              <a:buFont typeface="Arial" panose="020B0604020202020204" pitchFamily="34" charset="0"/>
              <a:buChar char="•"/>
            </a:pPr>
            <a:r>
              <a:rPr lang="vi-VN" sz="2000" dirty="0" smtClean="0">
                <a:latin typeface="Arial" panose="020B0604020202020204" pitchFamily="34" charset="0"/>
                <a:cs typeface="Arial" panose="020B0604020202020204" pitchFamily="34" charset="0"/>
              </a:rPr>
              <a:t>Xem </a:t>
            </a:r>
            <a:r>
              <a:rPr lang="vi-VN" sz="2000" dirty="0">
                <a:latin typeface="Arial" panose="020B0604020202020204" pitchFamily="34" charset="0"/>
                <a:cs typeface="Arial" panose="020B0604020202020204" pitchFamily="34" charset="0"/>
              </a:rPr>
              <a:t>danh sách văn bản đánh dấu</a:t>
            </a:r>
          </a:p>
          <a:p>
            <a:pPr marL="342900" indent="-342900">
              <a:buFont typeface="Arial" panose="020B0604020202020204" pitchFamily="34" charset="0"/>
              <a:buChar char="•"/>
            </a:pPr>
            <a:r>
              <a:rPr lang="vi-VN" sz="2000" dirty="0" smtClean="0">
                <a:latin typeface="Arial" panose="020B0604020202020204" pitchFamily="34" charset="0"/>
                <a:cs typeface="Arial" panose="020B0604020202020204" pitchFamily="34" charset="0"/>
              </a:rPr>
              <a:t>Xem </a:t>
            </a:r>
            <a:r>
              <a:rPr lang="vi-VN" sz="2000" dirty="0">
                <a:latin typeface="Arial" panose="020B0604020202020204" pitchFamily="34" charset="0"/>
                <a:cs typeface="Arial" panose="020B0604020202020204" pitchFamily="34" charset="0"/>
              </a:rPr>
              <a:t>danh sách văn bản </a:t>
            </a:r>
            <a:r>
              <a:rPr lang="en-US" sz="2000" dirty="0" err="1" smtClean="0">
                <a:latin typeface="Arial" panose="020B0604020202020204" pitchFamily="34" charset="0"/>
                <a:cs typeface="Arial" panose="020B0604020202020204" pitchFamily="34" charset="0"/>
              </a:rPr>
              <a:t>xem</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để</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biết</a:t>
            </a:r>
            <a:endParaRPr lang="vi-VN"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vi-VN" sz="2000" dirty="0" smtClean="0">
                <a:latin typeface="Arial" panose="020B0604020202020204" pitchFamily="34" charset="0"/>
                <a:cs typeface="Arial" panose="020B0604020202020204" pitchFamily="34" charset="0"/>
              </a:rPr>
              <a:t>Tra </a:t>
            </a:r>
            <a:r>
              <a:rPr lang="vi-VN" sz="2000" dirty="0">
                <a:latin typeface="Arial" panose="020B0604020202020204" pitchFamily="34" charset="0"/>
                <a:cs typeface="Arial" panose="020B0604020202020204" pitchFamily="34" charset="0"/>
              </a:rPr>
              <a:t>cứu văn bản</a:t>
            </a:r>
          </a:p>
        </p:txBody>
      </p:sp>
      <p:pic>
        <p:nvPicPr>
          <p:cNvPr id="6" name="Picture 2" descr="https://vanphongpham365.vn/uploads/about/gthie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0900" y="2297596"/>
            <a:ext cx="2171700" cy="246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4600" y="160338"/>
            <a:ext cx="2098675" cy="4547331"/>
          </a:xfrm>
          <a:prstGeom prst="rect">
            <a:avLst/>
          </a:prstGeom>
        </p:spPr>
      </p:pic>
    </p:spTree>
    <p:extLst>
      <p:ext uri="{BB962C8B-B14F-4D97-AF65-F5344CB8AC3E}">
        <p14:creationId xmlns:p14="http://schemas.microsoft.com/office/powerpoint/2010/main" val="29098766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Quản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lý</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văn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bản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điều</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hành</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304801" y="819150"/>
            <a:ext cx="2743199" cy="2308324"/>
          </a:xfrm>
          <a:prstGeom prst="rect">
            <a:avLst/>
          </a:prstGeom>
          <a:noFill/>
        </p:spPr>
        <p:txBody>
          <a:bodyPr wrap="square" rtlCol="0">
            <a:spAutoFit/>
          </a:bodyPr>
          <a:lstStyle/>
          <a:p>
            <a:pPr marL="285750" indent="-285750">
              <a:buFont typeface="Arial" panose="020B0604020202020204" pitchFamily="34" charset="0"/>
              <a:buChar char="•"/>
            </a:pPr>
            <a:r>
              <a:rPr lang="en-US" dirty="0" err="1" smtClean="0">
                <a:latin typeface="Arial" panose="020B0604020202020204" pitchFamily="34" charset="0"/>
                <a:cs typeface="Arial" panose="020B0604020202020204" pitchFamily="34" charset="0"/>
              </a:rPr>
              <a:t>Danh</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sách</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văn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bản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đến</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err="1" smtClean="0">
                <a:latin typeface="Arial" panose="020B0604020202020204" pitchFamily="34" charset="0"/>
                <a:cs typeface="Arial" panose="020B0604020202020204" pitchFamily="34" charset="0"/>
              </a:rPr>
              <a:t>Xem</a:t>
            </a:r>
            <a:r>
              <a:rPr lang="en-US" dirty="0" smtClean="0">
                <a:latin typeface="Arial" panose="020B0604020202020204" pitchFamily="34" charset="0"/>
                <a:cs typeface="Arial" panose="020B0604020202020204" pitchFamily="34" charset="0"/>
              </a:rPr>
              <a:t> chi </a:t>
            </a:r>
            <a:r>
              <a:rPr lang="en-US" dirty="0" err="1" smtClean="0">
                <a:latin typeface="Arial" panose="020B0604020202020204" pitchFamily="34" charset="0"/>
                <a:cs typeface="Arial" panose="020B0604020202020204" pitchFamily="34" charset="0"/>
              </a:rPr>
              <a:t>tiết</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văn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bản</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err="1" smtClean="0">
                <a:latin typeface="Arial" panose="020B0604020202020204" pitchFamily="34" charset="0"/>
                <a:cs typeface="Arial" panose="020B0604020202020204" pitchFamily="34" charset="0"/>
              </a:rPr>
              <a:t>Các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thao</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tác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xử</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lý</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văn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bản</a:t>
            </a:r>
            <a:r>
              <a:rPr lang="en-US" dirty="0" smtClean="0">
                <a:latin typeface="Arial" panose="020B0604020202020204" pitchFamily="34" charset="0"/>
                <a:cs typeface="Arial" panose="020B0604020202020204" pitchFamily="34" charset="0"/>
              </a:rPr>
              <a:t>:</a:t>
            </a:r>
          </a:p>
          <a:p>
            <a:pPr marL="742950" lvl="1" indent="-285750">
              <a:buFont typeface="Arial" panose="020B0604020202020204" pitchFamily="34" charset="0"/>
              <a:buChar char="•"/>
            </a:pPr>
            <a:r>
              <a:rPr lang="en-US" dirty="0" err="1" smtClean="0">
                <a:latin typeface="Arial" panose="020B0604020202020204" pitchFamily="34" charset="0"/>
                <a:cs typeface="Arial" panose="020B0604020202020204" pitchFamily="34" charset="0"/>
              </a:rPr>
              <a:t>Chuyển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xử</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lý</a:t>
            </a:r>
            <a:r>
              <a:rPr lang="en-US" dirty="0" smtClean="0">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r>
              <a:rPr lang="en-US" dirty="0" err="1">
                <a:latin typeface="Arial" panose="020B0604020202020204" pitchFamily="34" charset="0"/>
                <a:cs typeface="Arial" panose="020B0604020202020204" pitchFamily="34" charset="0"/>
              </a:rPr>
              <a:t>T</a:t>
            </a:r>
            <a:r>
              <a:rPr lang="en-US" dirty="0" err="1" smtClean="0">
                <a:latin typeface="Arial" panose="020B0604020202020204" pitchFamily="34" charset="0"/>
                <a:cs typeface="Arial" panose="020B0604020202020204" pitchFamily="34" charset="0"/>
              </a:rPr>
              <a:t>rả</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lại</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văn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bản</a:t>
            </a:r>
            <a:r>
              <a:rPr lang="en-US" dirty="0" smtClean="0">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r>
              <a:rPr lang="en-US" dirty="0" err="1">
                <a:latin typeface="Arial" panose="020B0604020202020204" pitchFamily="34" charset="0"/>
                <a:cs typeface="Arial" panose="020B0604020202020204" pitchFamily="34" charset="0"/>
              </a:rPr>
              <a:t>K</a:t>
            </a:r>
            <a:r>
              <a:rPr lang="en-US" dirty="0" err="1" smtClean="0">
                <a:latin typeface="Arial" panose="020B0604020202020204" pitchFamily="34" charset="0"/>
                <a:cs typeface="Arial" panose="020B0604020202020204" pitchFamily="34" charset="0"/>
              </a:rPr>
              <a:t>ết</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thúc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văn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bản</a:t>
            </a:r>
            <a:endParaRPr lang="vi-VN"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0400" y="819150"/>
            <a:ext cx="1794622" cy="388851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2822" y="819150"/>
            <a:ext cx="1802081" cy="3904682"/>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7303" y="819150"/>
            <a:ext cx="1752600" cy="3810000"/>
          </a:xfrm>
          <a:prstGeom prst="rect">
            <a:avLst/>
          </a:prstGeom>
        </p:spPr>
      </p:pic>
    </p:spTree>
    <p:extLst>
      <p:ext uri="{BB962C8B-B14F-4D97-AF65-F5344CB8AC3E}">
        <p14:creationId xmlns:p14="http://schemas.microsoft.com/office/powerpoint/2010/main" val="37562649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593</TotalTime>
  <Words>828</Words>
  <Application>Microsoft Office PowerPoint</Application>
  <PresentationFormat>On-screen Show (16:9)</PresentationFormat>
  <Paragraphs>75</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Arial </vt:lpstr>
      <vt:lpstr>Arial (Body)</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Le Quang Truc</dc:creator>
  <cp:lastModifiedBy>Windows User</cp:lastModifiedBy>
  <cp:revision>42</cp:revision>
  <dcterms:created xsi:type="dcterms:W3CDTF">2006-08-16T00:00:00Z</dcterms:created>
  <dcterms:modified xsi:type="dcterms:W3CDTF">2024-08-26T02:22:38Z</dcterms:modified>
</cp:coreProperties>
</file>